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  <p:sldId id="286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89"/>
    <p:restoredTop sz="94802"/>
  </p:normalViewPr>
  <p:slideViewPr>
    <p:cSldViewPr snapToGrid="0">
      <p:cViewPr varScale="1">
        <p:scale>
          <a:sx n="134" d="100"/>
          <a:sy n="134" d="100"/>
        </p:scale>
        <p:origin x="122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66425-3A8F-7E4D-A192-9C2A58B94501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C37A49-42EF-4349-9CBC-D62872BEEC9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885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4514-EF94-AD93-D0E0-0083EF73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DFA112E-B830-FF31-FEF7-313993C4D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ED62EDC-3872-66DB-5815-610BA48604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58A3DD7-74B6-3272-0810-692F33B9FF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64979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E2938-BDAD-315F-281F-81A7736B6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86A3919-E38B-0D0A-BE71-00C224CD46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447C89-3046-8BC9-D64E-DAB64B685C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DB2A2A-2DDF-840E-6EDD-84F4345E81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8135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32FADB-E28C-8A86-9761-9ED911671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D9B423-95EE-E680-1142-562B38CF5A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831C73-E15F-D6E0-F6C1-4E8609534F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B7AB5C-4F33-F7A5-D366-4CBADB28CB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11986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1AAB5-178F-D8C0-795D-29E261862A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4C98BA-EE54-469C-0ABA-96EAA03AC4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FC6A44-D8D9-63AC-607E-A6BEBC70DA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0709F-3C1E-18F6-513F-C58C79A4D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04530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AAFF-CD09-9970-2543-C0B4F6F9D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9B2A84-6627-34DE-B922-172A3B9A76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CCBF6E-3A7A-6A9D-9EA9-39BBE4714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AD6AF-3F02-BBAE-60A9-D4C4A2F67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5072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45857-93FA-6CD6-341F-4F1ADC48B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087B96-59FE-0F1C-D09B-BC121AD7BA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6315B9E-2650-FCB9-99CD-17657E3628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40F21E-3C74-59C9-7E55-33ECF818E1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284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5292C-655C-6DC5-BD9F-51B6B970B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5EE1E4-AED7-003A-4136-D1A398EE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867B00-6386-6EB1-DB33-80C997A527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C58798-9A22-4365-3557-DF6D2D0E20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31859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9200-7723-5118-3DAD-A1B7B97E3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5677261-EF1F-2062-3F34-1E0EAA4D2A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808EF8-C7A7-EF48-EA8E-6B264E65D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189444-E2FB-771A-F532-DECB6B03D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264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4EE4B-434B-8D6F-DCE4-33196AA29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FFE3D0-879B-8A62-553C-C773ECE90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8F2E509-E579-2DD0-0EC7-72D2B2D6D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6C6834-5107-CB87-77BE-0EDD00EF59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62691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DD6D3-DAAA-E61F-A1AB-1E0285793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1AAF17-123E-1034-20DD-A84C793F7C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FF5D67-1098-F654-1875-C56791068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D2C013-88ED-3E9B-87B8-725DBE1419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4176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6CF35-37B7-196B-041A-5D2033BF6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FC3C7E7-7B7C-7FED-ACAF-35E075716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3247AC-AF37-F6D5-EFA5-009E6DB856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A50C5-6F6E-4875-C192-333F3AC8D4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43845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017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939F4-EF47-6687-762B-5651A28CC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76F0BE1-6BAE-7937-3D55-8DD30DEB0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C3ED6CF-C116-7E43-94AF-8CCD74060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7F0925-9B7B-0BA9-78A9-A2545E2DE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22443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9C958-9BE5-D894-C7DE-1F8E3384C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ACC0AF9-CC8B-689D-07B6-660884910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35BD0C0-C831-C00E-1F53-D58DBD5A5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50B3F2-344A-4ED1-0D0E-017DDD24B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2643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FBED2-5830-F035-502E-C8717451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C3266C-66F8-722C-7FAF-8128D4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F846E8-69F2-3220-F8FD-9D43C14F5B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93A572-B731-87BD-8044-012CC7D5C3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44207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3926-C7B5-38B1-3F91-400958222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5B7BA11-AE39-7229-ABA3-44CC4BD638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DAD2B4-161B-6315-349B-FCB17C023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5C0311-05B4-E2CE-1CA0-B5B406EB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5415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7C63D-5767-A703-3BE0-517739FF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6476E6-120F-F358-6C88-8EC8A01F0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AC3208-9B7F-2125-41D1-B31C19364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D84CC1-1CCE-D813-5674-58790BC795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155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9D57F-BEC6-C80B-2858-97DDA2D9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CACBB2-C741-E8AD-8192-DA703F58F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7ED6AC3-317A-5018-D19D-6402FA3CB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12E037-445D-1EB3-900E-937F8F141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79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3A161-6923-1F1C-B472-27746881F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D085E91-8EF9-448A-6C6C-7879FA0E2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96947A-22FC-0B70-96C8-615ED87039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9F8B8-2212-B260-C72D-D5D6E25AF2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2854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D4448-6EEA-E94A-FA19-081B33F00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82D8E6-E64D-30F0-7667-7EB91E691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77765CC-28DD-418C-64A3-F9A49B953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B7424C-BD6D-C075-0C35-4C31ADEE3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70125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D259-8D28-85CB-25FA-6E3F2483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BBBF3-CE8F-900E-6540-7DBB725B2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042107-294F-098F-AABB-2B20B9D7BB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955D0E-ABCF-CA4C-02C6-428E90D07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19256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5D28-B2FA-7767-DAAE-C3D4C63F4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4EFCA7-29C3-7F7F-CB45-62445EF499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81AD2F-D5AB-0DE8-6B56-7B2CCAE822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0FAD5F1-87E2-57A6-E239-926FF9CF83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804671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268DC-3E5A-1ABD-700A-54F1DFF73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B55382-593B-0002-7D3A-773581312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4FAF43A-6CD0-8386-4413-7F3C9A634E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CC5A8E-43BA-B3B8-8D5C-155D552813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C37A49-42EF-4349-9CBC-D62872BEEC98}" type="slidenum">
              <a:rPr kumimoji="1" lang="ko-KR" altLang="en-US" smtClean="0"/>
              <a:t>39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93543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CBAF3B-3B39-0BA1-64A0-F01800A75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3B1354-02CF-1814-4EF3-99DC7DBC6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D2145-02F0-1E5E-AD54-3AD1A8E21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DD3B11-8333-B744-EA22-CF0ABE71D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58F828-9780-F17D-D765-B3DF44DB2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002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9F5C-ACBA-CE2F-DCEE-25E612977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A5237-4DC3-64C8-3585-79B7214339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6B6EA-34D5-8D4E-E03A-CA8033D35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2A5CB8-2650-3513-C36F-B625EF75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0DDB9C-9868-6BD1-887C-26E7877F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241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694337-E3CD-B233-9377-485B304CA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7F30336-2B7C-031B-6A50-BABFBBC8A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7B209-A0D1-34C2-3D87-02F1072A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1F4B76-9497-0A40-AE44-391DEF2A9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96C9FD-E844-3FD1-215F-9795EC7F8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89398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B9DE7-91A4-C305-7C7F-48B0BC846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949AB7-CDFF-562D-ECCF-38A91162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0FB716-C15B-9CEA-EE8C-666C088D9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731374-3203-0DCD-2F18-60E84C976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5CC608-CA87-9F06-076D-1DAA785F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97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0946C4-E1B0-CED8-C3AD-B34108CD2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F6CA5A-BD1D-9452-32A9-8E99A62E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D2506D-FEA0-DD4A-F62D-4D49464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1A1424-A016-3C28-3F44-4C8AA4C71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D6320-A111-4675-FC10-045B7DB63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20056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A73671-1D4F-39B9-C602-72B27AB2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F9AD7E-B1AD-60C2-99CA-CFBAC8E6C7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30A443-B575-7DE3-9859-A616C814FA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3DA472-C023-9381-1F88-CFE37C792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42FCFC-0ACC-6679-9584-A8E4296DC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E00FE4-9CCE-3E24-0936-13E5AEA1A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5597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28FAE-7865-79C3-AB00-A38A4CF80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A2AAA9-7E31-4399-E271-0323E85C5E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C1C6F-C398-532B-AB76-99274FEA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7E4FE1-58BA-6C6D-4E7A-1B4F6F0E77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DA12E79-A746-83D4-0357-886E060D6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B01C43-35EF-7BB7-9EA1-BF583DB1A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698BE66-24CE-3BB1-6306-518181BB5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3517BE8-1314-A285-7749-152900495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61841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C5C375-43D8-3867-3C44-8C802B57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F6DC53-E6A9-813E-79FF-6216FBB59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C4DE62-0199-DC6E-1D62-ADF5AD4A4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E053-C265-72F4-81C7-8A3930934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06077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02CF6C-12E2-5B29-C7A4-8364AD35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4E8EAD6-E802-9C31-7217-A2906DA7B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220D48-672B-C9AB-A87F-3F86DEF8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5872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E3563-1030-DFDA-00B4-5E5D468DE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5B711D-6783-8653-562F-78CF9C5C2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06842E-96FB-D161-CA8F-1C948D24F5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2B4AC9-F069-7870-EE85-06CFB54EB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278645D-8EC3-B21F-34E6-6F14EBB9D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0E7A68-9307-EC2D-2710-F2EA4CC0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10274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1CFE5-3E35-917D-49F8-FE7E548CB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543730-2B23-8629-22FD-2D0D52B56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D4885-40A9-70A9-2C1C-C0C890507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D369EE-9F21-855F-1B87-FFD18D2BB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F26B8D-DD4B-BC7E-46A9-4DD64FC3C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EA14D3-70F8-71A7-9646-CD3270788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80774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DC3B8-19D9-C947-8BE0-6C4FA332A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EBB600-E080-636D-9FC4-26EE4FF15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BD7F71-BFE3-A9FF-E1B0-72DFEF679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61CA8-2F01-F04C-9A7A-4673BD8D5EB0}" type="datetimeFigureOut">
              <a:rPr kumimoji="1" lang="ko-KR" altLang="en-US" smtClean="0"/>
              <a:t>2025. 5. 15.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1CD6A8-2335-B12B-83D7-F91A21F5D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A42D2F-D48F-F56C-B8B1-A8A456E579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B3082-0215-1148-AECB-1AB6B25AD54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48588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597177-9ECB-6CB6-888E-442AC5F3C923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BDB206-5DE7-4A8F-D13F-FEF376D29CF1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3A8D00-1EF6-84A3-3DE0-8461780A90E3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79FD8A-6F24-0301-20E8-97D503BC250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551953-3C57-FDD3-1FE1-8D10BDE8ED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</p:spTree>
    <p:extLst>
      <p:ext uri="{BB962C8B-B14F-4D97-AF65-F5344CB8AC3E}">
        <p14:creationId xmlns:p14="http://schemas.microsoft.com/office/powerpoint/2010/main" val="3782687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29EE4-CCA1-01A5-B67A-81ED392AB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E002921-718C-76EA-D63A-90AC3EA5044E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A196D-7887-834B-0439-E89ED86EF11C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351BCE6-3D57-5E05-7CAB-1CBCB3FE553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4F9E0-8F2C-9CC0-B490-63BF09210CC8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97D919-67AF-3D00-53D5-23A6879A2F58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EF1F7B-6FD7-995A-C046-A237AB9461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4BD9C33-EB70-8BB9-3878-9C422FBAF61F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5781B-2B88-98C2-686E-8E0892BCB11F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B9261C0-385F-DD35-9314-9142AE57CE18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D86E7B-6ED5-D4A8-35D3-066A90EBF399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52655994-2A80-04CF-68B3-D4EF8DC7C1F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A858103-F089-D6E6-639A-865037C89CF8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4002355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A5B27-2051-07EF-D213-A6A8D1A53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B8EFFB-9A4C-F311-9117-4D26BC138CA6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EA4825C-02CD-3ABD-30DD-75228F1F2179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1F8B0EF-F80B-1DE6-A1AD-67B616D4AD7B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9991BF-FF7D-33A4-0717-40295CE5356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D949259-6595-B51A-25A2-B5994ECC9E01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E7B3E93-9DA4-FAF6-F919-9980D20E42E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BF34F3E-ABA1-FD03-F26D-BD982CC0088C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E350A-6BB5-9480-E6A3-6B0A80F4E8DE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B0D25F-D1D3-5A25-1041-93E61DF5A317}"/>
              </a:ext>
            </a:extLst>
          </p:cNvPr>
          <p:cNvSpPr/>
          <p:nvPr/>
        </p:nvSpPr>
        <p:spPr>
          <a:xfrm>
            <a:off x="9165557" y="12145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15A87-DFA6-16DD-FE2B-CC72E867F0D0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6" name="구부러진 연결선[U] 15">
            <a:extLst>
              <a:ext uri="{FF2B5EF4-FFF2-40B4-BE49-F238E27FC236}">
                <a16:creationId xmlns:a16="http://schemas.microsoft.com/office/drawing/2014/main" id="{A645849A-EBAA-5EB6-EEA6-C039BB4A33E1}"/>
              </a:ext>
            </a:extLst>
          </p:cNvPr>
          <p:cNvCxnSpPr>
            <a:stCxn id="7" idx="3"/>
            <a:endCxn id="13" idx="2"/>
          </p:cNvCxnSpPr>
          <p:nvPr/>
        </p:nvCxnSpPr>
        <p:spPr>
          <a:xfrm flipV="1">
            <a:off x="7547811" y="2056304"/>
            <a:ext cx="2261436" cy="285569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DBF1D11-B5B0-36EF-62DC-4F8B04CA0307}"/>
              </a:ext>
            </a:extLst>
          </p:cNvPr>
          <p:cNvSpPr txBox="1"/>
          <p:nvPr/>
        </p:nvSpPr>
        <p:spPr>
          <a:xfrm>
            <a:off x="9311942" y="412033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latin typeface="DM Mono" panose="020B0509040201040103" pitchFamily="49" charset="0"/>
              </a:rPr>
              <a:t>복사</a:t>
            </a:r>
          </a:p>
        </p:txBody>
      </p:sp>
    </p:spTree>
    <p:extLst>
      <p:ext uri="{BB962C8B-B14F-4D97-AF65-F5344CB8AC3E}">
        <p14:creationId xmlns:p14="http://schemas.microsoft.com/office/powerpoint/2010/main" val="175079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D7F5F-4557-BA9C-B9CD-CC129EFE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C36D6BB-0F24-A394-EEB3-513535DD1DA4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++x;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AB107DA-0082-2CD3-FB18-3AC6789968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5DD3B-2ED8-4F0D-5D6C-A6FA6D30F5ED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0F13B8-F014-A7AF-0478-5558A41419F2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CC4867-37D7-86BE-2038-4AAB3F55253E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A0FDB1-41BE-C7FB-F396-8B8217877D75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02501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AE4E9-3B8A-3DBC-7AC4-C293EA22E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C4D721-0D3D-0FC5-8F79-4D6BBBA4AF0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398DC21-1561-1A86-462D-CE1DEE5C975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E5A4C1-7DA2-DDE3-487E-EE4ACCB97F7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9E64C-5B6D-0469-23D3-10700A8785FB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1775E9-3817-748E-B492-142FB95C8B65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07C361-A13B-39DF-962B-3103A872FBD6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000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85934-7F0F-813E-BF68-5196CEC00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697443C-268C-FB59-2464-07C04203AC3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226238-A1E7-CA3F-E1D4-BBE081FF5BC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6A75490-98C7-B326-BECE-88DDA7F08BA8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276D5-0CF3-F6C2-9C0C-9510462BA9E1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F64536-6A6C-8137-80F3-42FF052805B4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4942F-811D-EE7A-ACFC-A039FE5E741A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C9766BD-B361-BA01-ACFE-CAFADD66E83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6916F-216B-1DB8-D1E7-EFA2AE5D15A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CCA69F9-74F5-8C9B-DF5A-262D275A2D64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6E7387-CEA2-61F8-EDA3-EA4CDD02226A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095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2A21B-D735-CC43-87AC-9297A5785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D2F12-645B-0E3F-32E8-6CE6A111F7E3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664C074-29B5-731B-8DDA-223A9D5CD5B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B8C402D-676A-0627-FA6C-F5ED5467B551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02F3B-6022-06D4-80C4-740EBC00C40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303DBA-CCF7-EE98-D863-2715308C2B3A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7E89B-AA7B-C1B8-769F-F8825F4C2A6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1D7C37C-D708-15BF-854A-61CAF4AF24C1}"/>
              </a:ext>
            </a:extLst>
          </p:cNvPr>
          <p:cNvSpPr/>
          <p:nvPr/>
        </p:nvSpPr>
        <p:spPr>
          <a:xfrm>
            <a:off x="7874167" y="750187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F85DB2-F7DD-B991-4BBE-7C9EC084CB3D}"/>
              </a:ext>
            </a:extLst>
          </p:cNvPr>
          <p:cNvSpPr txBox="1"/>
          <p:nvPr/>
        </p:nvSpPr>
        <p:spPr>
          <a:xfrm>
            <a:off x="7874167" y="379424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419143F-F8E9-FDD4-BC30-E58B8B492117}"/>
              </a:ext>
            </a:extLst>
          </p:cNvPr>
          <p:cNvSpPr/>
          <p:nvPr/>
        </p:nvSpPr>
        <p:spPr>
          <a:xfrm>
            <a:off x="9165557" y="1214501"/>
            <a:ext cx="215966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9952DB-6954-B791-943C-7D7905CF172B}"/>
              </a:ext>
            </a:extLst>
          </p:cNvPr>
          <p:cNvSpPr txBox="1"/>
          <p:nvPr/>
        </p:nvSpPr>
        <p:spPr>
          <a:xfrm>
            <a:off x="7677150" y="14507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px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2129908-9FD6-86A5-E38B-DE90D8B32106}"/>
              </a:ext>
            </a:extLst>
          </p:cNvPr>
          <p:cNvCxnSpPr>
            <a:stCxn id="9" idx="2"/>
            <a:endCxn id="7" idx="0"/>
          </p:cNvCxnSpPr>
          <p:nvPr/>
        </p:nvCxnSpPr>
        <p:spPr>
          <a:xfrm rot="5400000">
            <a:off x="7357359" y="1603068"/>
            <a:ext cx="2434797" cy="33412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684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B36-A03C-6984-494B-8A4E99C11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6B28B4-8A3C-554E-FAC0-07B0956ED6E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++(*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Increment(&amp;x);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C831E3F-C6E8-9D7C-8C9A-B092DA50367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EE54593-5BDA-0D65-D296-B7F1C519EDB3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C6CB3A-ED1B-B378-D4BE-A91323749DDC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12BFB9-1E18-53A5-D065-DCD05FF4AAFB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492160-E4E8-1B8D-C83A-F1EE497E4D9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6534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0B46A-5936-B9D9-4957-D1F28447D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F9997E-6E57-918A-0B1C-A8930E5E40C1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C7A992B-5BF1-0CBF-E262-13431A2BB284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4EB20FB-66B2-120E-ADE6-310491A7D0D2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857648-5055-1607-378A-4C98062968D7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FABFF5-0E57-1BAE-631C-510BEFE6BB8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80DCCD-E885-63B5-CF99-CD985DFB7C8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ACE22-6CEC-40B8-A026-6899B0BE183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47EE31-9D0F-615B-46FB-8CD06FB23C2D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E0CBAAE1-6E3A-9FA2-0F5C-4FB5659B8749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23286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45D37-A8C2-DE8A-B814-299DB857E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115CCD-0526-EAD3-93FD-46E254E0FB59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EB65D4-1278-3680-4131-90A12056971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B289CD-3289-138E-76C7-F1782CC47027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F8CEA-0FDA-17C3-A719-BBED8D09605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7A15A9-BC33-2E27-26C4-0B8835227AA0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FA9365-C167-798C-B196-4D09856DA34F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2A5D654-5FBC-13D9-EDAE-8C24D407AC07}"/>
              </a:ext>
            </a:extLst>
          </p:cNvPr>
          <p:cNvSpPr/>
          <p:nvPr/>
        </p:nvSpPr>
        <p:spPr>
          <a:xfrm>
            <a:off x="7845592" y="588935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endParaRPr kumimoji="1"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4159DB0-027B-D6E9-74E0-AAC51C11F564}"/>
              </a:ext>
            </a:extLst>
          </p:cNvPr>
          <p:cNvSpPr txBox="1"/>
          <p:nvPr/>
        </p:nvSpPr>
        <p:spPr>
          <a:xfrm>
            <a:off x="7845592" y="21817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cxnSp>
        <p:nvCxnSpPr>
          <p:cNvPr id="14" name="구부러진 연결선[U] 13">
            <a:extLst>
              <a:ext uri="{FF2B5EF4-FFF2-40B4-BE49-F238E27FC236}">
                <a16:creationId xmlns:a16="http://schemas.microsoft.com/office/drawing/2014/main" id="{BB98B063-AAAE-6088-CD6E-F97C20F64907}"/>
              </a:ext>
            </a:extLst>
          </p:cNvPr>
          <p:cNvCxnSpPr>
            <a:cxnSpLocks/>
            <a:endCxn id="7" idx="0"/>
          </p:cNvCxnSpPr>
          <p:nvPr/>
        </p:nvCxnSpPr>
        <p:spPr>
          <a:xfrm rot="10800000" flipV="1">
            <a:off x="6904122" y="1849119"/>
            <a:ext cx="2676758" cy="264198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22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753BD-D218-C4C5-02CA-74CB825D8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BA4CE4-FEB4-696C-4E2C-A8C9BA10D2B0}"/>
              </a:ext>
            </a:extLst>
          </p:cNvPr>
          <p:cNvSpPr txBox="1"/>
          <p:nvPr/>
        </p:nvSpPr>
        <p:spPr>
          <a:xfrm>
            <a:off x="383362" y="588935"/>
            <a:ext cx="6093994" cy="4226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// int&amp; </a:t>
            </a:r>
            <a:r>
              <a:rPr lang="en-US" altLang="ko-KR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= x;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rx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Increment(x);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F16BF8-3216-7C69-FE71-21107A0B8A12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598CED4-2B34-D8E0-FAEC-A87EC61113B9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8B7C6D-EB59-40B6-3E39-57E2E1AB36B6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213C07-9647-960F-DED6-CA3D75BD3632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5CBB12-8972-FC3A-DA30-A9A06EC7DD79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202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9E821-6FAC-0671-F350-C3E97FE99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C114F4-E547-8135-A565-71FFDAAFA19B}"/>
              </a:ext>
            </a:extLst>
          </p:cNvPr>
          <p:cNvSpPr txBox="1"/>
          <p:nvPr/>
        </p:nvSpPr>
        <p:spPr>
          <a:xfrm>
            <a:off x="383362" y="588935"/>
            <a:ext cx="6093994" cy="39093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*p = &amp;n;</a:t>
            </a: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CC33F3-A9A3-FD6B-6BBB-5548D418551C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F56D69-B6E9-B483-FDFD-5156F136CA5E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10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6BCE44-9537-0333-E3B8-F12C3D819804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8A011-525F-9FF5-3871-9755BA575BFB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dirty="0"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F17546-97CA-B35E-81D2-6F12DFA2C464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BED7E-839C-7B01-E9F4-3554AD63B81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95658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33E35-23EF-C530-175F-21993EFA3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B14C7A-4410-0374-D58F-D93B5AD4809F}"/>
              </a:ext>
            </a:extLst>
          </p:cNvPr>
          <p:cNvSpPr txBox="1"/>
          <p:nvPr/>
        </p:nvSpPr>
        <p:spPr>
          <a:xfrm>
            <a:off x="383362" y="588935"/>
            <a:ext cx="6093994" cy="3987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str1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7701EE-E61A-E7F4-EA92-624AB45BD521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0B645DC-DBCE-8AB4-7DC3-69E29E89E9CA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2BDD6-4763-1A45-C768-9FC3490FFB4D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str1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7DA495-DFFA-9333-F3BD-A0E47FB651B6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FCB456-F39D-F8E5-A7DE-F6B0109999DD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E0F409-CA50-C40D-9092-E04F72C09492}"/>
              </a:ext>
            </a:extLst>
          </p:cNvPr>
          <p:cNvSpPr txBox="1"/>
          <p:nvPr/>
        </p:nvSpPr>
        <p:spPr>
          <a:xfrm>
            <a:off x="9429282" y="987699"/>
            <a:ext cx="1939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"hello"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endParaRPr lang="ko-KR" altLang="en-US" dirty="0"/>
          </a:p>
        </p:txBody>
      </p:sp>
      <p:cxnSp>
        <p:nvCxnSpPr>
          <p:cNvPr id="11" name="구부러진 연결선[U] 10">
            <a:extLst>
              <a:ext uri="{FF2B5EF4-FFF2-40B4-BE49-F238E27FC236}">
                <a16:creationId xmlns:a16="http://schemas.microsoft.com/office/drawing/2014/main" id="{1C6DF5A0-ECE7-582A-8424-B1B6FB57B10A}"/>
              </a:ext>
            </a:extLst>
          </p:cNvPr>
          <p:cNvCxnSpPr>
            <a:stCxn id="7" idx="3"/>
            <a:endCxn id="4" idx="1"/>
          </p:cNvCxnSpPr>
          <p:nvPr/>
        </p:nvCxnSpPr>
        <p:spPr>
          <a:xfrm flipV="1">
            <a:off x="7547811" y="1172365"/>
            <a:ext cx="1881471" cy="373963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569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E2C74-D5AD-1010-1D7C-F203CB32A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5ECD48-2519-8DCC-839A-5308807BAB16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8FA8B-96B3-42DA-2849-1C253D94E109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C80D5D-BBFA-C992-53BA-EE3DF672DAB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798DA6-38A9-891E-A0D2-C3A06D0E701F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CE8BDB4-73DE-F005-5562-C00180C2496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234136D-6978-0BCC-DBB7-23B1FD09E908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DCF12F-BCCC-04EB-E6E0-FF8AE388BA6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CB36D30-50ED-30E5-1424-3371BBAFB55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6B9B84E-EDF1-67B1-9338-1B19A6326925}"/>
              </a:ext>
            </a:extLst>
          </p:cNvPr>
          <p:cNvSpPr/>
          <p:nvPr/>
        </p:nvSpPr>
        <p:spPr>
          <a:xfrm>
            <a:off x="7227317" y="190186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600A9-35DA-B029-0964-E5A58EA06439}"/>
              </a:ext>
            </a:extLst>
          </p:cNvPr>
          <p:cNvSpPr txBox="1"/>
          <p:nvPr/>
        </p:nvSpPr>
        <p:spPr>
          <a:xfrm>
            <a:off x="5750429" y="147059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21" name="구부러진 연결선[U] 20">
            <a:extLst>
              <a:ext uri="{FF2B5EF4-FFF2-40B4-BE49-F238E27FC236}">
                <a16:creationId xmlns:a16="http://schemas.microsoft.com/office/drawing/2014/main" id="{384C1AF8-CF26-6784-A1DF-F08CC244D7C5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255048" y="1530050"/>
            <a:ext cx="743620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4541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F0194-A027-176C-65BE-7B0A441D1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B259BB3-0946-2211-AADE-AFC3F82CE4D0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30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65A3BD-C85C-7E7A-1766-8CF887F42F2A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E9A601-CA0F-4744-6A0A-90F6645E3F89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8F0FD0-C3CB-969B-B81E-63992D5C693A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58E911F-FB71-B837-0697-2C6F4BE75E07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62E593-1191-6958-7CAF-E5FC29B3CE0C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A212216-C89C-020A-3486-D75548743A72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B2CD1CC-C3AD-5B69-A469-5EE7E19B4C6E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BC9FBC-E21D-6CBC-BE69-899B99DB053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4DE0A90-3363-E8A5-AEA9-2B40ADA563A8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8D095B6A-C38A-E372-766A-4F6EBE4BB04A}"/>
              </a:ext>
            </a:extLst>
          </p:cNvPr>
          <p:cNvCxnSpPr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7268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0AE7F-C95B-5E78-1390-3536DF06F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1A23FB-D6B9-1EEF-21C6-B065D2AB611D}"/>
              </a:ext>
            </a:extLst>
          </p:cNvPr>
          <p:cNvSpPr txBox="1"/>
          <p:nvPr/>
        </p:nvSpPr>
        <p:spPr>
          <a:xfrm>
            <a:off x="383362" y="588935"/>
            <a:ext cx="6093994" cy="56190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Push(10);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Push(20);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Push(30);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03D9866-9122-AEA2-0F86-86079EA45D4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645744-ECDC-9584-DBE4-A279A3AA37C6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87C95ED-6ECB-02C4-0059-C0A29E7FCBA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1CA7746-70CD-0D6E-FDF5-16E7FCA22C24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85F9A-465E-607A-8B94-97721A323795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7CF597B-AABB-3483-9A11-8D48556A491D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4FB2492-61E0-8845-E146-FDA3DFA82D4B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7B54E3B-0521-1401-E195-CF01D48671F9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D875EE6-E808-DBAA-5233-E7B93468D291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2AE93F48-6CAB-AEBF-8D3C-87731C71D97F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963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31148-BCDA-6385-5724-7C090AE56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AA0E12E-F129-7619-5B8A-E59045CC8C8E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703562-5558-39AB-BC48-EC1AF52F9A05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1BE0B0-16CE-BC08-6EE4-C6A18F7E8EF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2EB4DE0-C295-252B-378B-FC50A47E6ABC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14AE3C6-3696-3EA0-10EB-55C0449C643E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731437-A1D5-F361-B108-0E905F9A0F0B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DB3749-7BA2-8E05-8F7A-499348A9662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521931-1268-00B4-36EE-72223EEB73EF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CB42059-9508-ED0B-5AF6-51E32177039C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7B11EF2-C8AF-F3C0-2AD8-7C6411FBB39E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5BFDCBA2-367D-C8CD-E21A-6CBC2A2F42F9}"/>
              </a:ext>
            </a:extLst>
          </p:cNvPr>
          <p:cNvCxnSpPr>
            <a:cxnSpLocks/>
            <a:stCxn id="18" idx="0"/>
            <a:endCxn id="15" idx="2"/>
          </p:cNvCxnSpPr>
          <p:nvPr/>
        </p:nvCxnSpPr>
        <p:spPr>
          <a:xfrm rot="5400000" flipH="1" flipV="1">
            <a:off x="8524585" y="260512"/>
            <a:ext cx="601791" cy="239724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8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9724D-2D41-7792-B896-E2D2899C4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41FD5DC-C97A-D8FA-8322-5D7421F6831B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2D61455-2C09-7C7F-40EC-A6C4BE6D4D3F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87DBD6-26A9-4DCD-AEF7-714D26110E9C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802F6B-CEAC-4483-339F-AA1CF00D96A2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84AF5A-50DE-3AE8-D42C-79ED8A6303AA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AF671B-70B0-7DA1-B590-844FEBA0FF2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196F99-42B8-53AD-0427-02265CB32C83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1A2704A-C03E-50A0-6D6B-D64CC084C1CD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FE572C5-92A8-19ED-F9E2-912BBB4A9A9B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A9FB4A-CE2C-3832-049B-1EDA3AF5CD3B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7CDE4080-3FF8-227F-1972-9C0ED999AE9C}"/>
              </a:ext>
            </a:extLst>
          </p:cNvPr>
          <p:cNvCxnSpPr>
            <a:cxnSpLocks/>
            <a:stCxn id="18" idx="0"/>
            <a:endCxn id="14" idx="2"/>
          </p:cNvCxnSpPr>
          <p:nvPr/>
        </p:nvCxnSpPr>
        <p:spPr>
          <a:xfrm rot="5400000" flipH="1" flipV="1">
            <a:off x="8125045" y="660052"/>
            <a:ext cx="601790" cy="159816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6614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74998-36F9-4235-D5F3-977B67B0F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47C2A50-9210-9C0D-E0F5-A8C3EF9D9304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6BB6FC1-D68A-B463-B9DF-7BCCCD2D8AE8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785913-F557-D4D7-FBC5-E4F454F15001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F91260-978B-01DF-A3B0-663D1D644455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C8BEFA0-89EC-F1CF-9AF9-54AD5217E29D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8A8526-E399-2B60-FD7C-CEB6BE6E9E29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71F58-26DA-E478-CF4C-3280267D53CA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9155834-83EE-1683-4EC8-DBA6F6A14EC4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01E62C-33E1-6451-733C-529FDE35729D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EBD0B10-27EB-D205-9788-097FDE8B414A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EFF88C8D-D3AF-1599-7C56-830A7DFD58B1}"/>
              </a:ext>
            </a:extLst>
          </p:cNvPr>
          <p:cNvCxnSpPr>
            <a:cxnSpLocks/>
            <a:stCxn id="18" idx="0"/>
            <a:endCxn id="13" idx="2"/>
          </p:cNvCxnSpPr>
          <p:nvPr/>
        </p:nvCxnSpPr>
        <p:spPr>
          <a:xfrm rot="5400000" flipH="1" flipV="1">
            <a:off x="7725505" y="1059594"/>
            <a:ext cx="601789" cy="79908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08280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8F95-5BBE-35D3-72A8-05A972BB6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88BE91C-1BE5-6D60-738F-C44AB52D482A}"/>
              </a:ext>
            </a:extLst>
          </p:cNvPr>
          <p:cNvSpPr txBox="1"/>
          <p:nvPr/>
        </p:nvSpPr>
        <p:spPr>
          <a:xfrm>
            <a:off x="383362" y="588935"/>
            <a:ext cx="6093994" cy="5965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Push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 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 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20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Pop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return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buff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sz="20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20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top</a:t>
            </a: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20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700"/>
              </a:lnSpc>
              <a:buNone/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30</a:t>
            </a: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20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r>
              <a:rPr lang="en-US" altLang="ko-KR" sz="20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Pop()</a:t>
            </a:r>
            <a:r>
              <a:rPr lang="en-US" altLang="ko-KR" sz="2000" dirty="0">
                <a:solidFill>
                  <a:srgbClr val="FF0000"/>
                </a:solidFill>
                <a:latin typeface="DM Mono" panose="020B0509040201040103" pitchFamily="49" charset="0"/>
              </a:rPr>
              <a:t>; // 10</a:t>
            </a:r>
            <a:endParaRPr lang="en-US" altLang="ko-KR" sz="2000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</a:pPr>
            <a:endParaRPr lang="en-US" altLang="ko-KR" sz="20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EB57815-1937-8053-BA47-34A2DCBAD413}"/>
              </a:ext>
            </a:extLst>
          </p:cNvPr>
          <p:cNvSpPr/>
          <p:nvPr/>
        </p:nvSpPr>
        <p:spPr>
          <a:xfrm>
            <a:off x="7227318" y="413791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478802-0E44-32FB-E28A-5C02FF010C38}"/>
              </a:ext>
            </a:extLst>
          </p:cNvPr>
          <p:cNvSpPr txBox="1"/>
          <p:nvPr/>
        </p:nvSpPr>
        <p:spPr>
          <a:xfrm>
            <a:off x="5750429" y="5206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buff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31D627F-3C65-1A6A-112F-88A11CD6C210}"/>
              </a:ext>
            </a:extLst>
          </p:cNvPr>
          <p:cNvSpPr/>
          <p:nvPr/>
        </p:nvSpPr>
        <p:spPr>
          <a:xfrm>
            <a:off x="8026399" y="413790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448441-AB4A-0781-337B-A357E052B553}"/>
              </a:ext>
            </a:extLst>
          </p:cNvPr>
          <p:cNvSpPr/>
          <p:nvPr/>
        </p:nvSpPr>
        <p:spPr>
          <a:xfrm>
            <a:off x="8825480" y="413789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3DC149C-6412-CAA5-3790-33A412CFC911}"/>
              </a:ext>
            </a:extLst>
          </p:cNvPr>
          <p:cNvSpPr/>
          <p:nvPr/>
        </p:nvSpPr>
        <p:spPr>
          <a:xfrm>
            <a:off x="9624561" y="41378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C533130-8AA6-F6C0-5671-D8324149A940}"/>
              </a:ext>
            </a:extLst>
          </p:cNvPr>
          <p:cNvSpPr/>
          <p:nvPr/>
        </p:nvSpPr>
        <p:spPr>
          <a:xfrm>
            <a:off x="10423642" y="413787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00E44DF-E8CF-463F-D452-6A57E29A46E3}"/>
              </a:ext>
            </a:extLst>
          </p:cNvPr>
          <p:cNvSpPr/>
          <p:nvPr/>
        </p:nvSpPr>
        <p:spPr>
          <a:xfrm>
            <a:off x="11222723" y="413786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993A2A-D278-630E-4019-34E6DCDC3AB3}"/>
              </a:ext>
            </a:extLst>
          </p:cNvPr>
          <p:cNvSpPr/>
          <p:nvPr/>
        </p:nvSpPr>
        <p:spPr>
          <a:xfrm>
            <a:off x="7227318" y="1760028"/>
            <a:ext cx="799081" cy="74444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E19FA5-7C43-A920-1AB9-32006F4B9866}"/>
              </a:ext>
            </a:extLst>
          </p:cNvPr>
          <p:cNvSpPr txBox="1"/>
          <p:nvPr/>
        </p:nvSpPr>
        <p:spPr>
          <a:xfrm>
            <a:off x="5750429" y="1866838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top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3" name="구부러진 연결선[U] 2">
            <a:extLst>
              <a:ext uri="{FF2B5EF4-FFF2-40B4-BE49-F238E27FC236}">
                <a16:creationId xmlns:a16="http://schemas.microsoft.com/office/drawing/2014/main" id="{B2AB3B6F-4C52-FF33-169D-0134CA30CE71}"/>
              </a:ext>
            </a:extLst>
          </p:cNvPr>
          <p:cNvCxnSpPr>
            <a:cxnSpLocks/>
            <a:stCxn id="18" idx="0"/>
            <a:endCxn id="9" idx="2"/>
          </p:cNvCxnSpPr>
          <p:nvPr/>
        </p:nvCxnSpPr>
        <p:spPr>
          <a:xfrm rot="5400000" flipH="1" flipV="1">
            <a:off x="7325965" y="1459134"/>
            <a:ext cx="601788" cy="12700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578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7F9B1-F0B5-1993-1401-783C859BF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468DC09-3C74-E479-5173-D8FE0C2A5D55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Person(const char *s)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C8A402-501B-3869-C927-4FCE16FCC07E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AFCFC4-35F3-8CC0-0AB2-9A9BA80ED028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1DD9ED7-D080-72C7-0C0F-A65081C99CC7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D756BB-C273-A26D-1ADC-CCBFE48E6628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4D7AA-6524-6FFA-F8A2-F43A72DE3415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7998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65DA1-E172-7ED4-6827-0F8E20464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DB1B4222-61C4-70A3-DDD7-9AEB98C38565}"/>
              </a:ext>
            </a:extLst>
          </p:cNvPr>
          <p:cNvSpPr/>
          <p:nvPr/>
        </p:nvSpPr>
        <p:spPr>
          <a:xfrm>
            <a:off x="9363074" y="76201"/>
            <a:ext cx="2619375" cy="257409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A06091-A7D4-B707-3C52-838EF4FC1C67}"/>
              </a:ext>
            </a:extLst>
          </p:cNvPr>
          <p:cNvSpPr txBox="1"/>
          <p:nvPr/>
        </p:nvSpPr>
        <p:spPr>
          <a:xfrm>
            <a:off x="383362" y="588935"/>
            <a:ext cx="609399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Person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char *name;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Person(const char *s)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int main()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Person person{"Tom"};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person.Print</a:t>
            </a:r>
            <a:r>
              <a:rPr lang="en-US" altLang="ko-KR" sz="1600" dirty="0">
                <a:latin typeface="DM Mono" panose="020B0509040201040103" pitchFamily="49" charset="0"/>
              </a:rPr>
              <a:t>();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DC6E84-F564-6E46-A083-312076D4AE9A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BECB78-F8AA-4A7F-A671-37C617EB851C}"/>
              </a:ext>
            </a:extLst>
          </p:cNvPr>
          <p:cNvSpPr txBox="1"/>
          <p:nvPr/>
        </p:nvSpPr>
        <p:spPr>
          <a:xfrm>
            <a:off x="9991725" y="2664131"/>
            <a:ext cx="16049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Heap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3C73D94-3780-C31C-3BD8-EDD0398960DE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DA099E-51BA-5D11-6AB7-B7CC3DF750D6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5548E8-6CEF-E4F3-6014-B8671BCC913B}"/>
              </a:ext>
            </a:extLst>
          </p:cNvPr>
          <p:cNvSpPr txBox="1"/>
          <p:nvPr/>
        </p:nvSpPr>
        <p:spPr>
          <a:xfrm>
            <a:off x="5850343" y="406271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person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6E44D20-EE46-4149-0746-E3552FFB0E9E}"/>
              </a:ext>
            </a:extLst>
          </p:cNvPr>
          <p:cNvSpPr/>
          <p:nvPr/>
        </p:nvSpPr>
        <p:spPr>
          <a:xfrm>
            <a:off x="10287000" y="588936"/>
            <a:ext cx="1432761" cy="5064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F65AF675-224C-8B67-BAAC-C2DA16004A57}"/>
              </a:ext>
            </a:extLst>
          </p:cNvPr>
          <p:cNvCxnSpPr>
            <a:stCxn id="4" idx="3"/>
            <a:endCxn id="3" idx="1"/>
          </p:cNvCxnSpPr>
          <p:nvPr/>
        </p:nvCxnSpPr>
        <p:spPr>
          <a:xfrm flipV="1">
            <a:off x="7547811" y="842156"/>
            <a:ext cx="2739189" cy="395172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5B76B99-0C7F-172C-14CE-D4F1204E5DFA}"/>
              </a:ext>
            </a:extLst>
          </p:cNvPr>
          <p:cNvSpPr txBox="1"/>
          <p:nvPr/>
        </p:nvSpPr>
        <p:spPr>
          <a:xfrm>
            <a:off x="5121442" y="32106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76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7D4F0-FDF6-0A71-AB07-CFE1FA1BF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BCD156-EB8A-9652-544A-87B988255D11}"/>
              </a:ext>
            </a:extLst>
          </p:cNvPr>
          <p:cNvSpPr txBox="1"/>
          <p:nvPr/>
        </p:nvSpPr>
        <p:spPr>
          <a:xfrm>
            <a:off x="383362" y="588935"/>
            <a:ext cx="6093994" cy="4294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300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모든 변수는 주소를 가집니다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300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주소를 포인터 변수에 저장할 수 있습니다</a:t>
            </a:r>
            <a:r>
              <a:rPr lang="en-US" altLang="ko-KR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*p = 42;</a:t>
            </a:r>
          </a:p>
          <a:p>
            <a:pPr>
              <a:lnSpc>
                <a:spcPts val="3000"/>
              </a:lnSpc>
              <a:buNone/>
            </a:pPr>
            <a:endParaRPr lang="en-US" altLang="ko-KR" b="0" dirty="0">
              <a:solidFill>
                <a:srgbClr val="FF0000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300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2DC0993-5762-F92B-C996-66CEF5F58E35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8E4851-DE83-AF8F-8130-F2562B3E7855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FADAB3-13CF-0BCD-FF20-9E57AF4F0CCC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625EF7-125B-C101-9331-24A45758F3B7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F39F8B4-06E7-AB15-690D-C383C2511866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0x16ce92c2c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B1044-0457-D0E0-F310-15B8EBB0ACFC}"/>
              </a:ext>
            </a:extLst>
          </p:cNvPr>
          <p:cNvSpPr txBox="1"/>
          <p:nvPr/>
        </p:nvSpPr>
        <p:spPr>
          <a:xfrm>
            <a:off x="6626732" y="392644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p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3867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AA190-364A-ED7D-4B56-0178B4C9A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C4DD107-25BC-383E-9B59-02F557AAA080}"/>
              </a:ext>
            </a:extLst>
          </p:cNvPr>
          <p:cNvSpPr txBox="1"/>
          <p:nvPr/>
        </p:nvSpPr>
        <p:spPr>
          <a:xfrm>
            <a:off x="383362" y="588935"/>
            <a:ext cx="6093994" cy="62968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  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  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y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b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초기화 리스트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}</a:t>
            </a: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b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Point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20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700"/>
              </a:lnSpc>
              <a:buNone/>
            </a:pPr>
            <a:endParaRPr lang="en-US" altLang="ko-KR" sz="1600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700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Point pt2{100, 200}</a:t>
            </a:r>
          </a:p>
          <a:p>
            <a:pPr>
              <a:lnSpc>
                <a:spcPts val="2700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C8D83F-AB64-A272-00C4-B7EA5A439907}"/>
              </a:ext>
            </a:extLst>
          </p:cNvPr>
          <p:cNvSpPr/>
          <p:nvPr/>
        </p:nvSpPr>
        <p:spPr>
          <a:xfrm>
            <a:off x="5210175" y="1828800"/>
            <a:ext cx="6093993" cy="40907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FB133B-2835-F37D-73B3-FD0BA1E59718}"/>
              </a:ext>
            </a:extLst>
          </p:cNvPr>
          <p:cNvSpPr/>
          <p:nvPr/>
        </p:nvSpPr>
        <p:spPr>
          <a:xfrm>
            <a:off x="6260432" y="44911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9872A9-099B-D3C4-53ED-CA849EEF7D64}"/>
              </a:ext>
            </a:extLst>
          </p:cNvPr>
          <p:cNvSpPr txBox="1"/>
          <p:nvPr/>
        </p:nvSpPr>
        <p:spPr>
          <a:xfrm>
            <a:off x="5210175" y="46092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875957-59C8-4F62-D0E1-C89DB58713CB}"/>
              </a:ext>
            </a:extLst>
          </p:cNvPr>
          <p:cNvSpPr txBox="1"/>
          <p:nvPr/>
        </p:nvSpPr>
        <p:spPr>
          <a:xfrm>
            <a:off x="5738911" y="4070201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9D9115-6935-CE03-7E1B-26FA826F5218}"/>
              </a:ext>
            </a:extLst>
          </p:cNvPr>
          <p:cNvSpPr txBox="1"/>
          <p:nvPr/>
        </p:nvSpPr>
        <p:spPr>
          <a:xfrm>
            <a:off x="6169192" y="1429462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BD40F3-1815-8C7E-CADE-72A7E199CE33}"/>
              </a:ext>
            </a:extLst>
          </p:cNvPr>
          <p:cNvSpPr/>
          <p:nvPr/>
        </p:nvSpPr>
        <p:spPr>
          <a:xfrm>
            <a:off x="6260432" y="50966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4FCB87-1FAA-E096-A648-CE851576B912}"/>
              </a:ext>
            </a:extLst>
          </p:cNvPr>
          <p:cNvSpPr txBox="1"/>
          <p:nvPr/>
        </p:nvSpPr>
        <p:spPr>
          <a:xfrm>
            <a:off x="5210175" y="52147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2B8286-8225-A465-49F9-7E3FF29C5943}"/>
              </a:ext>
            </a:extLst>
          </p:cNvPr>
          <p:cNvSpPr/>
          <p:nvPr/>
        </p:nvSpPr>
        <p:spPr>
          <a:xfrm>
            <a:off x="9319460" y="257776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208A08-CBB5-C6F1-B37B-407072046994}"/>
              </a:ext>
            </a:extLst>
          </p:cNvPr>
          <p:cNvSpPr txBox="1"/>
          <p:nvPr/>
        </p:nvSpPr>
        <p:spPr>
          <a:xfrm>
            <a:off x="8269203" y="269588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E2E459-FB1A-5934-9BFB-33203D52F8BC}"/>
              </a:ext>
            </a:extLst>
          </p:cNvPr>
          <p:cNvSpPr txBox="1"/>
          <p:nvPr/>
        </p:nvSpPr>
        <p:spPr>
          <a:xfrm>
            <a:off x="8797939" y="215686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CF2B564-A7CF-3C1D-2B9D-67D949D99685}"/>
              </a:ext>
            </a:extLst>
          </p:cNvPr>
          <p:cNvSpPr/>
          <p:nvPr/>
        </p:nvSpPr>
        <p:spPr>
          <a:xfrm>
            <a:off x="9319460" y="31833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0CD0E0-5629-8660-8D9A-14ED2F2A3840}"/>
              </a:ext>
            </a:extLst>
          </p:cNvPr>
          <p:cNvSpPr txBox="1"/>
          <p:nvPr/>
        </p:nvSpPr>
        <p:spPr>
          <a:xfrm>
            <a:off x="8269203" y="33014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264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9841C-7CBF-4772-3CF4-C09E3DEB7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203798-429C-A6B1-8FC9-135A18E78658}"/>
              </a:ext>
            </a:extLst>
          </p:cNvPr>
          <p:cNvSpPr txBox="1"/>
          <p:nvPr/>
        </p:nvSpPr>
        <p:spPr>
          <a:xfrm>
            <a:off x="383362" y="588935"/>
            <a:ext cx="406817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46E92-4628-6BB7-CE43-7381F7C61838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2AC9AC-D759-CB27-5A87-7758ADE86E8F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0ADC4E-216C-6047-3861-5B8C0C447CB4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8A67A-A225-11D6-8FAB-B65C3A57806E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2C9E66-798F-1EFD-C8AA-4BB73CCA6045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A73D033-CF82-661B-F3B3-793D3460B22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0CC09C-29EC-E5AB-0C04-5427A48215EF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6283649-F46C-3493-104C-1C926A16322B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2537B-A2C4-EC3B-E1C4-AB2552F27666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FEB8A-792A-2257-7F14-8D4182A4B98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977B6FE-524F-61AA-0B64-BE0E40012AC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0D414C-958D-79FF-9C30-5343EF36C2A8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7599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6E4C1-DEE7-0B00-1565-9FBA2999E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DA26C2D-399C-F8DE-6674-F61616A0CEA1}"/>
              </a:ext>
            </a:extLst>
          </p:cNvPr>
          <p:cNvSpPr txBox="1"/>
          <p:nvPr/>
        </p:nvSpPr>
        <p:spPr>
          <a:xfrm>
            <a:off x="383362" y="588935"/>
            <a:ext cx="406817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2BB53F-CE16-2455-FCB4-698CD07F964A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CE420F5-6B9E-80AD-0ECE-217B3199108A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3A26F1-FBAA-D61E-3426-61F23B4178BD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BB580D-5C86-AF09-B48E-E143C3BF0CC8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F082FF-2590-E403-51E7-BCFEDB8EB5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43806D8-3F57-7C87-61D9-B42E193F2AA1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32121A-3479-8B6D-EB15-ED3BF6B9639D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887202-3B17-861C-0DD6-E4A3A4BDEAA0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CBD9C1-6923-FE65-AF9E-B22A8695C45D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F8952F-C69E-07F7-1312-78F780697DD2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28F108B-9D03-1E96-54B7-1C27E2601D6D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734AB5-F969-5CCB-709F-9B36E5054109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5190EDB-C75A-AD60-BF16-33ABF04D032A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B7DD4B8-79C5-CAF8-B034-546604537119}"/>
              </a:ext>
            </a:extLst>
          </p:cNvPr>
          <p:cNvSpPr/>
          <p:nvPr/>
        </p:nvSpPr>
        <p:spPr>
          <a:xfrm>
            <a:off x="7909009" y="1317646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5B31637-27CF-6A57-84FE-DEDA0D13B669}"/>
              </a:ext>
            </a:extLst>
          </p:cNvPr>
          <p:cNvCxnSpPr>
            <a:cxnSpLocks/>
            <a:stCxn id="23" idx="2"/>
          </p:cNvCxnSpPr>
          <p:nvPr/>
        </p:nvCxnSpPr>
        <p:spPr>
          <a:xfrm rot="5400000">
            <a:off x="5413770" y="1930005"/>
            <a:ext cx="3115558" cy="262739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246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FB69A-7B57-A7F6-AB60-AEA56274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87D70CE-177C-A47F-9043-95DB46DA2368}"/>
              </a:ext>
            </a:extLst>
          </p:cNvPr>
          <p:cNvSpPr txBox="1"/>
          <p:nvPr/>
        </p:nvSpPr>
        <p:spPr>
          <a:xfrm>
            <a:off x="383362" y="588935"/>
            <a:ext cx="406817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Point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x;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int y;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void Set(int a, int b)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x = a;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y = b;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Point pt1;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Point pt2;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pt1.Set(10, 20);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// Point::Set(&amp;pt1, 10, 20)</a:t>
            </a:r>
          </a:p>
          <a:p>
            <a:endParaRPr lang="en-US" altLang="ko-KR" sz="1600" dirty="0">
              <a:latin typeface="DM Mono" panose="020B0509040201040103" pitchFamily="49" charset="0"/>
            </a:endParaRPr>
          </a:p>
          <a:p>
            <a:r>
              <a:rPr lang="en-US" altLang="ko-KR" sz="1600" dirty="0">
                <a:latin typeface="DM Mono" panose="020B0509040201040103" pitchFamily="49" charset="0"/>
              </a:rPr>
              <a:t>pt2.Set(100, 200);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// Point::Set(&amp;pt2, 100, 200)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8FBE9F1-1504-AAA0-1FA3-0CC2B235E846}"/>
              </a:ext>
            </a:extLst>
          </p:cNvPr>
          <p:cNvSpPr/>
          <p:nvPr/>
        </p:nvSpPr>
        <p:spPr>
          <a:xfrm>
            <a:off x="4095751" y="3990975"/>
            <a:ext cx="6076950" cy="24524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8A030D-DC2E-E393-8072-9CB0915FEDB3}"/>
              </a:ext>
            </a:extLst>
          </p:cNvPr>
          <p:cNvSpPr/>
          <p:nvPr/>
        </p:nvSpPr>
        <p:spPr>
          <a:xfrm>
            <a:off x="4981575" y="485305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47A891-1CC6-B073-8A63-46DA8A9D178F}"/>
              </a:ext>
            </a:extLst>
          </p:cNvPr>
          <p:cNvSpPr txBox="1"/>
          <p:nvPr/>
        </p:nvSpPr>
        <p:spPr>
          <a:xfrm>
            <a:off x="3931318" y="497116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3234EFC-E0CE-724D-2179-FFF62267C467}"/>
              </a:ext>
            </a:extLst>
          </p:cNvPr>
          <p:cNvSpPr txBox="1"/>
          <p:nvPr/>
        </p:nvSpPr>
        <p:spPr>
          <a:xfrm>
            <a:off x="4981574" y="443215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7E8042-5651-2E8E-8D62-B5D343D12719}"/>
              </a:ext>
            </a:extLst>
          </p:cNvPr>
          <p:cNvSpPr txBox="1"/>
          <p:nvPr/>
        </p:nvSpPr>
        <p:spPr>
          <a:xfrm>
            <a:off x="5064292" y="361174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D492C77-9195-E7D3-8EC3-7522CF3A6000}"/>
              </a:ext>
            </a:extLst>
          </p:cNvPr>
          <p:cNvSpPr/>
          <p:nvPr/>
        </p:nvSpPr>
        <p:spPr>
          <a:xfrm>
            <a:off x="4981575" y="545861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20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8BAB87-2E1E-68E9-3FF9-36ACCA09DC42}"/>
              </a:ext>
            </a:extLst>
          </p:cNvPr>
          <p:cNvSpPr txBox="1"/>
          <p:nvPr/>
        </p:nvSpPr>
        <p:spPr>
          <a:xfrm>
            <a:off x="3931318" y="557673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E426050-BC02-6AB0-3A0A-B2A17B66007E}"/>
              </a:ext>
            </a:extLst>
          </p:cNvPr>
          <p:cNvSpPr/>
          <p:nvPr/>
        </p:nvSpPr>
        <p:spPr>
          <a:xfrm>
            <a:off x="8233609" y="480148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8FF306-17DA-FAEB-702E-AA63D8C8605F}"/>
              </a:ext>
            </a:extLst>
          </p:cNvPr>
          <p:cNvSpPr txBox="1"/>
          <p:nvPr/>
        </p:nvSpPr>
        <p:spPr>
          <a:xfrm>
            <a:off x="7183352" y="491960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65C843-1DB2-A219-0442-E85F33110696}"/>
              </a:ext>
            </a:extLst>
          </p:cNvPr>
          <p:cNvSpPr txBox="1"/>
          <p:nvPr/>
        </p:nvSpPr>
        <p:spPr>
          <a:xfrm>
            <a:off x="8233608" y="438058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pt2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8AB224-DFC1-BB06-93BC-2470BFD68832}"/>
              </a:ext>
            </a:extLst>
          </p:cNvPr>
          <p:cNvSpPr/>
          <p:nvPr/>
        </p:nvSpPr>
        <p:spPr>
          <a:xfrm>
            <a:off x="8233609" y="540704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9A7A4C-CAF6-D24A-5133-2CFC4B9BAF46}"/>
              </a:ext>
            </a:extLst>
          </p:cNvPr>
          <p:cNvSpPr txBox="1"/>
          <p:nvPr/>
        </p:nvSpPr>
        <p:spPr>
          <a:xfrm>
            <a:off x="7183352" y="552516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y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D68004-47FF-0149-9FF5-0C07D31C6611}"/>
              </a:ext>
            </a:extLst>
          </p:cNvPr>
          <p:cNvSpPr txBox="1"/>
          <p:nvPr/>
        </p:nvSpPr>
        <p:spPr>
          <a:xfrm>
            <a:off x="4568992" y="1336697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latin typeface="DM Mono" panose="020B0509040201040103" pitchFamily="49" charset="0"/>
              </a:rPr>
              <a:t>  void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Point::</a:t>
            </a:r>
            <a:r>
              <a:rPr lang="en-US" altLang="ko-KR" sz="1800" dirty="0">
                <a:latin typeface="DM Mono" panose="020B0509040201040103" pitchFamily="49" charset="0"/>
              </a:rPr>
              <a:t>Set(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Point* this, </a:t>
            </a:r>
            <a:r>
              <a:rPr lang="en-US" altLang="ko-KR" sz="1800" dirty="0">
                <a:latin typeface="DM Mono" panose="020B0509040201040103" pitchFamily="49" charset="0"/>
              </a:rPr>
              <a:t>int a, int b)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x = a;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     </a:t>
            </a:r>
            <a:r>
              <a:rPr lang="en-US" altLang="ko-KR" sz="1800" dirty="0">
                <a:solidFill>
                  <a:srgbClr val="FF0000"/>
                </a:solidFill>
                <a:latin typeface="DM Mono" panose="020B0509040201040103" pitchFamily="49" charset="0"/>
              </a:rPr>
              <a:t>this-&gt;</a:t>
            </a:r>
            <a:r>
              <a:rPr lang="en-US" altLang="ko-KR" sz="1800" dirty="0">
                <a:latin typeface="DM Mono" panose="020B0509040201040103" pitchFamily="49" charset="0"/>
              </a:rPr>
              <a:t>y = b;</a:t>
            </a:r>
          </a:p>
          <a:p>
            <a:r>
              <a:rPr lang="en-US" altLang="ko-KR" sz="1800" dirty="0">
                <a:latin typeface="DM Mono" panose="020B0509040201040103" pitchFamily="49" charset="0"/>
              </a:rPr>
              <a:t>  }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7F640E-2A44-2100-269E-FC30C48A11CB}"/>
              </a:ext>
            </a:extLst>
          </p:cNvPr>
          <p:cNvSpPr/>
          <p:nvPr/>
        </p:nvSpPr>
        <p:spPr>
          <a:xfrm>
            <a:off x="7943850" y="1358310"/>
            <a:ext cx="752475" cy="368278"/>
          </a:xfrm>
          <a:prstGeom prst="rect">
            <a:avLst/>
          </a:prstGeom>
          <a:noFill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25" name="구부러진 연결선[U] 24">
            <a:extLst>
              <a:ext uri="{FF2B5EF4-FFF2-40B4-BE49-F238E27FC236}">
                <a16:creationId xmlns:a16="http://schemas.microsoft.com/office/drawing/2014/main" id="{62491AAB-8AF5-BD5E-FD1C-BB24CAACFC5C}"/>
              </a:ext>
            </a:extLst>
          </p:cNvPr>
          <p:cNvCxnSpPr>
            <a:cxnSpLocks/>
            <a:stCxn id="23" idx="2"/>
            <a:endCxn id="2" idx="0"/>
          </p:cNvCxnSpPr>
          <p:nvPr/>
        </p:nvCxnSpPr>
        <p:spPr>
          <a:xfrm rot="16200000" flipH="1">
            <a:off x="7061246" y="2985429"/>
            <a:ext cx="3074895" cy="55721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146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50BCC-FF1D-941B-AE83-4C0F3B480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0AF2CE9-F15B-951B-6D9E-AF7FB2E2CFEF}"/>
              </a:ext>
            </a:extLst>
          </p:cNvPr>
          <p:cNvSpPr txBox="1"/>
          <p:nvPr/>
        </p:nvSpPr>
        <p:spPr>
          <a:xfrm>
            <a:off x="383361" y="588935"/>
            <a:ext cx="527448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76147BB-CE5D-893E-C05B-E6DE03FFCF70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54D4A-AE98-A758-337D-908D91C5FCF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A44553-BF6A-9B8E-9D5C-19AFB5A4D91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050DF8A-0D87-6909-1C4D-403A76D8A7A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3215B94-33DE-D830-312E-84CB61FF0F81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DF81F54-6021-8CB2-914D-1DF74B57EED1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8E7CC18C-07B7-E93D-719F-E5E6E2CD60B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1540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B55CF-7E8F-3C1B-93DE-4F3390A9C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5F3508-A100-EB95-A150-240B17D4118B}"/>
              </a:ext>
            </a:extLst>
          </p:cNvPr>
          <p:cNvSpPr txBox="1"/>
          <p:nvPr/>
        </p:nvSpPr>
        <p:spPr>
          <a:xfrm>
            <a:off x="373836" y="588935"/>
            <a:ext cx="527448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solidFill>
                  <a:srgbClr val="FF0000"/>
                </a:solidFill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User user{"Tom", 42};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User other{user};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AED8F00-A6DC-7F34-3631-D1DA4E52A068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3ECDF8-0006-CD5D-48E7-860CB5B233FB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B97CA-8E5A-D296-A254-273DA611EC31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9B9E497-D9A1-CE4F-01D9-DE3FAC7A3144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B47A7B-47A2-D91C-E07F-EE21C104349F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C2A5708-8484-FD0B-C769-7DCC3526153A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D858F56-8EA4-CE58-53E7-E0B074000DCF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9836F29E-667B-232E-AE41-294DA88E344A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D4E591-6E42-C9A3-434C-DA105FEB7888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DCE10-EB1F-7BCB-9404-8E855229053B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341B73B-3518-4399-81AF-8833C004CC7D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073924-CFC2-A8CD-CDE0-AB83B4EC6D70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018EA6E-DDC2-A427-2AFC-6F4B70BDBB54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778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D6395-96C8-4749-9859-B618E8DA6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FC2B120-D04B-4289-E157-51A2330DA217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4831D9E-79DE-6A1A-4FEE-DEFE012B07E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1D282-192F-BE02-7A2D-4C78EF7B39F3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D3640F-4DC8-F883-2FE0-3C82ADB47AB6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B4503E5-44DF-E9B3-8260-304EA27182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8B26EA2-BF9D-F070-8A42-2F0486C7C67E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E96047B-EAA0-9F35-04E4-6D7B5F3989F7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97F7FBB-282D-9C61-978D-64A593DF2FF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C672856-6E49-55FC-A4E4-FD1EE6A1C3BD}"/>
              </a:ext>
            </a:extLst>
          </p:cNvPr>
          <p:cNvSpPr/>
          <p:nvPr/>
        </p:nvSpPr>
        <p:spPr>
          <a:xfrm>
            <a:off x="6191249" y="299282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A63AF9-9225-9260-3E56-B2B93FDDC2A7}"/>
              </a:ext>
            </a:extLst>
          </p:cNvPr>
          <p:cNvSpPr txBox="1"/>
          <p:nvPr/>
        </p:nvSpPr>
        <p:spPr>
          <a:xfrm>
            <a:off x="5140992" y="311094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225D73-C2A6-4CDB-7628-CF7A469D89F8}"/>
              </a:ext>
            </a:extLst>
          </p:cNvPr>
          <p:cNvSpPr txBox="1"/>
          <p:nvPr/>
        </p:nvSpPr>
        <p:spPr>
          <a:xfrm>
            <a:off x="6191248" y="2571923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22FCFA2-B2CF-91F6-18B3-09395749DDFB}"/>
              </a:ext>
            </a:extLst>
          </p:cNvPr>
          <p:cNvSpPr/>
          <p:nvPr/>
        </p:nvSpPr>
        <p:spPr>
          <a:xfrm>
            <a:off x="6191249" y="3598389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1D55-95D0-608E-0FAD-40F8DE94EF02}"/>
              </a:ext>
            </a:extLst>
          </p:cNvPr>
          <p:cNvSpPr txBox="1"/>
          <p:nvPr/>
        </p:nvSpPr>
        <p:spPr>
          <a:xfrm>
            <a:off x="5140992" y="3716506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61656356-3920-1B37-8B29-BD83EFED255C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478628" y="785876"/>
            <a:ext cx="3042632" cy="2509731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1472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E59C3-DF09-A1F1-6501-7D04E650E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C9C9B3E-B7B0-61A1-AB43-E7AF0CF90364}"/>
              </a:ext>
            </a:extLst>
          </p:cNvPr>
          <p:cNvSpPr txBox="1"/>
          <p:nvPr/>
        </p:nvSpPr>
        <p:spPr>
          <a:xfrm>
            <a:off x="511371" y="549642"/>
            <a:ext cx="5274489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class User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char *name;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int age;</a:t>
            </a:r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latin typeface="DM Mono" panose="020B0509040201040103" pitchFamily="49" charset="0"/>
              </a:rPr>
              <a:t>public: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char *s, int n)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: age{n}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(s)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s);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}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~User()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{</a:t>
            </a:r>
          </a:p>
          <a:p>
            <a:pPr lvl="1"/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  delete[] name;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DM Mono" panose="020B0509040201040103" pitchFamily="49" charset="0"/>
              </a:rPr>
              <a:t>  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 : name{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},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 {}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};</a:t>
            </a:r>
          </a:p>
          <a:p>
            <a:br>
              <a:rPr lang="en-US" altLang="ko-KR" sz="1600" dirty="0">
                <a:latin typeface="DM Mono" panose="020B0509040201040103" pitchFamily="49" charset="0"/>
              </a:rPr>
            </a:br>
            <a:endParaRPr lang="en-US" altLang="ko-KR" sz="1600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7DAC7A6-344A-FDDF-6C43-E3D905E0492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E217697-3AE7-F6C7-2929-E5F29A26AB49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106674-E6FC-3726-ADEF-786717E9A9E9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A694F3D-3DE9-8E51-A137-7C2A251F1A93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C7B8EA-53AF-B7EB-C0A0-26A572658B4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06C5E93-AACC-7C3C-45C1-23A3B3F9DBC5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4F726A7-B949-819D-BA14-60FCD4E4F75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611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199-8E0F-82CB-F25F-ED3D527E2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6C80B4-E0F6-D2D1-5454-6EF385CD0451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385D3E-32E0-BA7E-F395-FAA3D7B7E707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E524-E71D-5CB2-9698-D0656EC4FB80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9E7FDC-7BE9-763C-1990-DE7EEDD45E8F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75C77EE-5DFF-6215-A89C-426B3873B5AA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7378AB8-B71C-C2F6-1C6F-AEA81FBA3CAC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BEDD7C1-9148-C27B-2F9D-59B2EAA727C8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40304EF-D2E9-52B9-4F6A-3760126420D0}"/>
              </a:ext>
            </a:extLst>
          </p:cNvPr>
          <p:cNvSpPr/>
          <p:nvPr/>
        </p:nvSpPr>
        <p:spPr>
          <a:xfrm>
            <a:off x="6191250" y="293604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E68CEE-14F0-04EB-71D1-87E1390D12C7}"/>
              </a:ext>
            </a:extLst>
          </p:cNvPr>
          <p:cNvSpPr txBox="1"/>
          <p:nvPr/>
        </p:nvSpPr>
        <p:spPr>
          <a:xfrm>
            <a:off x="5140993" y="30541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20ABC5-D161-1018-9A00-CEB785D47FB6}"/>
              </a:ext>
            </a:extLst>
          </p:cNvPr>
          <p:cNvSpPr txBox="1"/>
          <p:nvPr/>
        </p:nvSpPr>
        <p:spPr>
          <a:xfrm>
            <a:off x="6191249" y="25151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other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B3EB804-8EB0-EB92-624F-39C478B0539D}"/>
              </a:ext>
            </a:extLst>
          </p:cNvPr>
          <p:cNvSpPr/>
          <p:nvPr/>
        </p:nvSpPr>
        <p:spPr>
          <a:xfrm>
            <a:off x="6191250" y="35416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D9AA6B-183D-EF74-92F5-FB2698D7E840}"/>
              </a:ext>
            </a:extLst>
          </p:cNvPr>
          <p:cNvSpPr txBox="1"/>
          <p:nvPr/>
        </p:nvSpPr>
        <p:spPr>
          <a:xfrm>
            <a:off x="5140993" y="36597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92889A6-0164-6867-2735-0199A58D276B}"/>
              </a:ext>
            </a:extLst>
          </p:cNvPr>
          <p:cNvSpPr/>
          <p:nvPr/>
        </p:nvSpPr>
        <p:spPr>
          <a:xfrm>
            <a:off x="10521260" y="263325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ED0EB979-9215-92AE-CDBA-75B62FD9DD0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478628" y="2936041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1436E5B-C5CC-82CB-65F1-C7FC8258BB7A}"/>
              </a:ext>
            </a:extLst>
          </p:cNvPr>
          <p:cNvSpPr txBox="1"/>
          <p:nvPr/>
        </p:nvSpPr>
        <p:spPr>
          <a:xfrm>
            <a:off x="383361" y="668482"/>
            <a:ext cx="512191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DM Mono" panose="020B0509040201040103" pitchFamily="49" charset="0"/>
              </a:rPr>
              <a:t>User(const User &amp;</a:t>
            </a:r>
            <a:r>
              <a:rPr lang="en-US" altLang="ko-KR" sz="1600" dirty="0" err="1">
                <a:latin typeface="DM Mono" panose="020B0509040201040103" pitchFamily="49" charset="0"/>
              </a:rPr>
              <a:t>rhs</a:t>
            </a:r>
            <a:r>
              <a:rPr lang="en-US" altLang="ko-KR" sz="1600" dirty="0">
                <a:latin typeface="DM Mono" panose="020B0509040201040103" pitchFamily="49" charset="0"/>
              </a:rPr>
              <a:t>)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: age{</a:t>
            </a:r>
            <a:r>
              <a:rPr lang="en-US" altLang="ko-KR" sz="1600" dirty="0" err="1">
                <a:latin typeface="DM Mono" panose="020B0509040201040103" pitchFamily="49" charset="0"/>
              </a:rPr>
              <a:t>rhs.age</a:t>
            </a:r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{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name = new char[</a:t>
            </a:r>
            <a:r>
              <a:rPr lang="en-US" altLang="ko-KR" sz="1600" dirty="0" err="1">
                <a:latin typeface="DM Mono" panose="020B0509040201040103" pitchFamily="49" charset="0"/>
              </a:rPr>
              <a:t>strlen</a:t>
            </a:r>
            <a:r>
              <a:rPr lang="en-US" altLang="ko-KR" sz="1600" dirty="0">
                <a:latin typeface="DM Mono" panose="020B0509040201040103" pitchFamily="49" charset="0"/>
              </a:rPr>
              <a:t>(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 + 1];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  </a:t>
            </a:r>
            <a:r>
              <a:rPr lang="en-US" altLang="ko-KR" sz="1600" dirty="0" err="1">
                <a:latin typeface="DM Mono" panose="020B0509040201040103" pitchFamily="49" charset="0"/>
              </a:rPr>
              <a:t>strcpy</a:t>
            </a:r>
            <a:r>
              <a:rPr lang="en-US" altLang="ko-KR" sz="1600" dirty="0">
                <a:latin typeface="DM Mono" panose="020B0509040201040103" pitchFamily="49" charset="0"/>
              </a:rPr>
              <a:t>(name, </a:t>
            </a:r>
            <a:r>
              <a:rPr lang="en-US" altLang="ko-KR" sz="1600" dirty="0" err="1">
                <a:latin typeface="DM Mono" panose="020B0509040201040103" pitchFamily="49" charset="0"/>
              </a:rPr>
              <a:t>rhs.name</a:t>
            </a:r>
            <a:r>
              <a:rPr lang="en-US" altLang="ko-KR" sz="1600" dirty="0">
                <a:latin typeface="DM Mono" panose="020B0509040201040103" pitchFamily="49" charset="0"/>
              </a:rPr>
              <a:t>);</a:t>
            </a:r>
          </a:p>
          <a:p>
            <a:r>
              <a:rPr lang="en-US" altLang="ko-KR" sz="1600" dirty="0">
                <a:latin typeface="DM Mono" panose="020B0509040201040103" pitchFamily="49" charset="0"/>
              </a:rPr>
              <a:t>}</a:t>
            </a:r>
          </a:p>
          <a:p>
            <a:pPr algn="l"/>
            <a:endParaRPr kumimoji="1" lang="ko-KR" altLang="en-US" sz="1600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216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21DBC-89A2-6FD2-D520-C1A2F7F95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6E883C-6705-363E-C934-A980EE238FFF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86FC18B-946D-8648-A7B5-00F6CCA8FF6A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B13C8C-A142-DB4C-9AA9-FA0B4271EE5C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D61C579-EB47-4A8D-363F-A81BBF1ADD27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8C657C3-7DA5-3905-ECDF-37387E688B9B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346127F-F9AA-FB41-808A-1D8DECB0CA73}"/>
              </a:ext>
            </a:extLst>
          </p:cNvPr>
          <p:cNvSpPr/>
          <p:nvPr/>
        </p:nvSpPr>
        <p:spPr>
          <a:xfrm>
            <a:off x="10521260" y="48309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640CCD52-C64B-22CA-3E69-2B9C4CB1F5A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7478628" y="785876"/>
            <a:ext cx="3042632" cy="302783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4DF3BE-1A07-D161-46E5-A9F141D2BE62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3717F5-E0AE-6913-AD63-0EABAC3BDF6B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5091F2D-5947-6E19-8F09-3578E35405FC}"/>
              </a:ext>
            </a:extLst>
          </p:cNvPr>
          <p:cNvSpPr/>
          <p:nvPr/>
        </p:nvSpPr>
        <p:spPr>
          <a:xfrm>
            <a:off x="9116667" y="1878891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42D0AC72-A1E9-5B6C-B424-F55F52C4BBF8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 flipV="1">
            <a:off x="7478628" y="2181675"/>
            <a:ext cx="1638039" cy="11811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7CD694-0B4A-88DD-53E1-D5DB1C6920FF}"/>
              </a:ext>
            </a:extLst>
          </p:cNvPr>
          <p:cNvSpPr txBox="1"/>
          <p:nvPr/>
        </p:nvSpPr>
        <p:spPr>
          <a:xfrm>
            <a:off x="561953" y="734308"/>
            <a:ext cx="6097656" cy="26429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  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char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[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strlen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];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strcpy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new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2838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F1DD-6268-7FDB-5E89-3BCD813BC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7C811B-35F8-7D12-C09F-7CEAFE505646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58C416A-FDFA-E682-FD47-D10F2A84ECC8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6ACFEFA-AD00-46C2-D653-9379D45CBFBB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9B2E28-CA13-9C14-4500-EF87EC2DB5F0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C916BB-C0ED-7DC9-99C5-26189CB6189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61C3829-F02B-38C1-912F-81A78F085A8C}"/>
              </a:ext>
            </a:extLst>
          </p:cNvPr>
          <p:cNvSpPr/>
          <p:nvPr/>
        </p:nvSpPr>
        <p:spPr>
          <a:xfrm>
            <a:off x="7098632" y="3690209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E17FC-D71D-C874-91E5-F7877712A1D0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992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2A6A7-B32E-F857-4FAC-FCE614754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6AE51F-4C15-1A72-7AF4-65DF90F01695}"/>
              </a:ext>
            </a:extLst>
          </p:cNvPr>
          <p:cNvSpPr/>
          <p:nvPr/>
        </p:nvSpPr>
        <p:spPr>
          <a:xfrm>
            <a:off x="6191250" y="78587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3965D9-06B9-B4BE-C6EB-6958A26EFB6F}"/>
              </a:ext>
            </a:extLst>
          </p:cNvPr>
          <p:cNvSpPr txBox="1"/>
          <p:nvPr/>
        </p:nvSpPr>
        <p:spPr>
          <a:xfrm>
            <a:off x="5140993" y="90399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E06C06E-966F-F176-C51B-EFD5033597AB}"/>
              </a:ext>
            </a:extLst>
          </p:cNvPr>
          <p:cNvSpPr txBox="1"/>
          <p:nvPr/>
        </p:nvSpPr>
        <p:spPr>
          <a:xfrm>
            <a:off x="6191249" y="36497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EF94461-17A8-BFD4-90F1-9E0EC6DA7FD6}"/>
              </a:ext>
            </a:extLst>
          </p:cNvPr>
          <p:cNvSpPr/>
          <p:nvPr/>
        </p:nvSpPr>
        <p:spPr>
          <a:xfrm>
            <a:off x="6191250" y="139144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A7BE1A-DD00-4ABE-E2B7-EEEC9CAA0A85}"/>
              </a:ext>
            </a:extLst>
          </p:cNvPr>
          <p:cNvSpPr txBox="1"/>
          <p:nvPr/>
        </p:nvSpPr>
        <p:spPr>
          <a:xfrm>
            <a:off x="5140993" y="15095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CD3E66C-B848-669A-42A1-DB33E5CA396A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157F87DB-34DB-181E-0D20-FB3C1CFED55A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478629" y="1088660"/>
            <a:ext cx="2951282" cy="588676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CB1C95-3C52-2002-84C1-8555B7A7D24F}"/>
              </a:ext>
            </a:extLst>
          </p:cNvPr>
          <p:cNvSpPr/>
          <p:nvPr/>
        </p:nvSpPr>
        <p:spPr>
          <a:xfrm>
            <a:off x="6191249" y="19970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C6203-5DC2-6BB0-3245-C808C2CF6717}"/>
              </a:ext>
            </a:extLst>
          </p:cNvPr>
          <p:cNvSpPr txBox="1"/>
          <p:nvPr/>
        </p:nvSpPr>
        <p:spPr>
          <a:xfrm>
            <a:off x="5140992" y="21151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6D8A51-5E65-BDCE-A904-7E9B2A2D3795}"/>
              </a:ext>
            </a:extLst>
          </p:cNvPr>
          <p:cNvSpPr/>
          <p:nvPr/>
        </p:nvSpPr>
        <p:spPr>
          <a:xfrm>
            <a:off x="9970880" y="3118324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5F15300-7AA3-BA70-64DF-5F626B7214B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478628" y="2299791"/>
            <a:ext cx="2492252" cy="1121317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A72586-59BB-0EC6-3D83-F55BDE702E75}"/>
              </a:ext>
            </a:extLst>
          </p:cNvPr>
          <p:cNvSpPr/>
          <p:nvPr/>
        </p:nvSpPr>
        <p:spPr>
          <a:xfrm>
            <a:off x="6045477" y="333587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146AF-7756-2B02-E867-6978E4745380}"/>
              </a:ext>
            </a:extLst>
          </p:cNvPr>
          <p:cNvSpPr txBox="1"/>
          <p:nvPr/>
        </p:nvSpPr>
        <p:spPr>
          <a:xfrm>
            <a:off x="4995220" y="345398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F980F6-7E7C-1B4B-AA21-28CDA1BEA995}"/>
              </a:ext>
            </a:extLst>
          </p:cNvPr>
          <p:cNvSpPr txBox="1"/>
          <p:nvPr/>
        </p:nvSpPr>
        <p:spPr>
          <a:xfrm>
            <a:off x="6045476" y="291497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24699-40D9-6C6E-D23E-C08F66F4CB43}"/>
              </a:ext>
            </a:extLst>
          </p:cNvPr>
          <p:cNvSpPr/>
          <p:nvPr/>
        </p:nvSpPr>
        <p:spPr>
          <a:xfrm>
            <a:off x="6045477" y="394143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23DB91-212A-B476-6C7B-E7FEDC0D57E5}"/>
              </a:ext>
            </a:extLst>
          </p:cNvPr>
          <p:cNvSpPr txBox="1"/>
          <p:nvPr/>
        </p:nvSpPr>
        <p:spPr>
          <a:xfrm>
            <a:off x="4995220" y="405955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B6F26D76-2B69-87C9-2452-4A1D9159EB9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6" y="1677336"/>
            <a:ext cx="3097055" cy="196131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7FC7DC5-C806-C76F-C650-B4431FBD7214}"/>
              </a:ext>
            </a:extLst>
          </p:cNvPr>
          <p:cNvSpPr/>
          <p:nvPr/>
        </p:nvSpPr>
        <p:spPr>
          <a:xfrm>
            <a:off x="6045476" y="454700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1046F90-74ED-D192-C20A-367778DF7F37}"/>
              </a:ext>
            </a:extLst>
          </p:cNvPr>
          <p:cNvSpPr txBox="1"/>
          <p:nvPr/>
        </p:nvSpPr>
        <p:spPr>
          <a:xfrm>
            <a:off x="4995219" y="466511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EC73DE83-50C6-A47E-7F35-2D08906CE285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5" y="3421108"/>
            <a:ext cx="2638025" cy="1428678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B090F84-E217-8297-4482-81FF4940B27A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7072135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E6AA-00A2-8FB7-BDEE-17824957A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92E718-CB45-CBFD-E1AF-29D7AFE2D5F3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0FCE602-B9E4-DE8C-790E-84CEA8A25A4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D4AB52-8ED9-B908-E1BA-436519CCB4DA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422867-1DBA-F556-1BA5-354904FC25D9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CC188BF-7A4E-8A30-F0E5-CCA9C3837481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B19E348-0D72-3789-7BB2-97580E93DEC1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3548BE5B-460A-5897-D52D-952E35D37F4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44E95069-B841-D8D7-E35A-92A37956E9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B141E7-3C37-C242-E849-0744B8C4715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94C6C5D-FEAC-F7CB-6F91-B8F3ECBA5F6F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3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C18FB389-5FF8-0248-4EBB-E3FA45D2058F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85F22BA-561D-5602-DE79-14F70CAC277F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873F38-E1EF-4064-EF41-F3F646E7DF3D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D30E8-F0E7-C842-C9A2-3EFF6DE52267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A1CB575-A779-2523-16F9-A8268AF6BB33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19C71C-93CC-460D-CBB4-8016A2B90C2B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4F23D9F5-A226-2BA3-A5BA-1A608992A9ED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E25569-CB16-6F16-1835-CEE441A2E498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D46E78-FEB2-3A07-3757-3F4841F2B894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D02D3B9E-C370-3DB9-74ED-85DE6F725B2F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1A0CCBA-271C-1E12-8DE3-E5F4E9FE4691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52A8B21-C0A3-6930-DDF4-63A66F5C996A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E90533A-975B-AC73-86EE-15F557A924E0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96BFE1A-273B-1393-4028-045FA3C1C8FA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DA7122-B2E8-B677-44DB-680B8A3EB35E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E378875-0A00-AC31-7596-9B5A5D3A2691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4C80D2E-42EE-35DE-322D-8F0E62FEDF72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62961DFD-FDF8-3F70-2973-B5B47AE33B99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75CB38E7-2E9A-0C35-9CF0-837BB9170C44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7C309B2-A69E-BAD2-A3EE-63D074642B1D}"/>
              </a:ext>
            </a:extLst>
          </p:cNvPr>
          <p:cNvSpPr txBox="1"/>
          <p:nvPr/>
        </p:nvSpPr>
        <p:spPr>
          <a:xfrm>
            <a:off x="191138" y="61790"/>
            <a:ext cx="6097656" cy="20017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const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age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},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rhs</a:t>
            </a:r>
            <a:r>
              <a:rPr lang="en-US" altLang="ko-KR" sz="1600" b="0" dirty="0" err="1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.</a:t>
            </a:r>
            <a:r>
              <a:rPr lang="en-US" altLang="ko-KR" sz="16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얕은 복사 후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계수를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1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증가합니다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ko-KR" altLang="en-US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381419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543C8-DEFB-155F-17C1-00A55FAE1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ECF61D-72F4-1B3F-2063-D05E4BA8D5F2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7AC7F0-5D90-6278-C8F3-434173154C04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1499E34-BA07-6D6E-A54B-4A9DD2B5F666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09EF8BF-DD59-A910-C0B4-5E17B40426BB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91C385-656C-F551-7383-8336F1E9892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590401D-149D-6568-E8BF-6B98BFEC36E8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6D7B68F-2F7C-A061-5DBA-2BB9EDFB6767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F34A1B-EAE7-EAB8-2A19-C9BC79E66F25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AB60E1-9AF2-4EF6-D146-ABAB0A99E697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9C686B-1387-FFDE-84CD-86D76F88EFE8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11B3341-A406-F2B1-9880-22F46B73744A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372C524-63DD-E028-5496-5168E2D50F4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C319E3-7CEF-3A27-088B-E43CC41AAAA7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39E92-38F1-F79A-11D7-4BB876A0CC1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1E13CEC-C19D-B3DB-7582-B13EA5407DAD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4B3DF5-DAE9-2938-5BCE-E1E5E113A974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F5972686-78F8-3CA9-48C6-0D4AD7CCFB68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F468D30-0092-5907-22D4-25627E3B87D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19F791-D8E6-0C90-5C56-616DBB8A55E2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8E71FBCB-143C-4E62-1391-8C7D7F404AF1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512C5B2-64AA-3C25-4E8B-C760C0A5E5E9}"/>
              </a:ext>
            </a:extLst>
          </p:cNvPr>
          <p:cNvSpPr/>
          <p:nvPr/>
        </p:nvSpPr>
        <p:spPr>
          <a:xfrm>
            <a:off x="7483049" y="4877880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B0184B-A653-5059-8EE8-10D814897DA1}"/>
              </a:ext>
            </a:extLst>
          </p:cNvPr>
          <p:cNvSpPr txBox="1"/>
          <p:nvPr/>
        </p:nvSpPr>
        <p:spPr>
          <a:xfrm>
            <a:off x="6432792" y="4995997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3BD61B-F444-D9BE-5025-EBF7F7AEA229}"/>
              </a:ext>
            </a:extLst>
          </p:cNvPr>
          <p:cNvSpPr txBox="1"/>
          <p:nvPr/>
        </p:nvSpPr>
        <p:spPr>
          <a:xfrm>
            <a:off x="7483048" y="445698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3E213AB-5B24-C5BF-99A3-47B2739C299E}"/>
              </a:ext>
            </a:extLst>
          </p:cNvPr>
          <p:cNvSpPr/>
          <p:nvPr/>
        </p:nvSpPr>
        <p:spPr>
          <a:xfrm>
            <a:off x="7483049" y="5483446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B90270-8CBA-55C7-8CDD-B12CF9FC2FD9}"/>
              </a:ext>
            </a:extLst>
          </p:cNvPr>
          <p:cNvSpPr txBox="1"/>
          <p:nvPr/>
        </p:nvSpPr>
        <p:spPr>
          <a:xfrm>
            <a:off x="6432792" y="560156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6534CA-93B1-8BE6-CCDA-34C31E533093}"/>
              </a:ext>
            </a:extLst>
          </p:cNvPr>
          <p:cNvSpPr/>
          <p:nvPr/>
        </p:nvSpPr>
        <p:spPr>
          <a:xfrm>
            <a:off x="7483048" y="608901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5CB6146-F0A5-7919-FF65-728EA3C4AB99}"/>
              </a:ext>
            </a:extLst>
          </p:cNvPr>
          <p:cNvSpPr txBox="1"/>
          <p:nvPr/>
        </p:nvSpPr>
        <p:spPr>
          <a:xfrm>
            <a:off x="6432791" y="620712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33" name="구부러진 연결선[U] 32">
            <a:extLst>
              <a:ext uri="{FF2B5EF4-FFF2-40B4-BE49-F238E27FC236}">
                <a16:creationId xmlns:a16="http://schemas.microsoft.com/office/drawing/2014/main" id="{3A91D0EE-7186-92CD-B3BA-736C1FB4D8E5}"/>
              </a:ext>
            </a:extLst>
          </p:cNvPr>
          <p:cNvCxnSpPr>
            <a:cxnSpLocks/>
            <a:stCxn id="26" idx="3"/>
            <a:endCxn id="20" idx="1"/>
          </p:cNvCxnSpPr>
          <p:nvPr/>
        </p:nvCxnSpPr>
        <p:spPr>
          <a:xfrm flipV="1">
            <a:off x="8770428" y="1677336"/>
            <a:ext cx="1659483" cy="350332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구부러진 연결선[U] 35">
            <a:extLst>
              <a:ext uri="{FF2B5EF4-FFF2-40B4-BE49-F238E27FC236}">
                <a16:creationId xmlns:a16="http://schemas.microsoft.com/office/drawing/2014/main" id="{14932B79-6915-6E21-3AB0-0F740B3AC8ED}"/>
              </a:ext>
            </a:extLst>
          </p:cNvPr>
          <p:cNvCxnSpPr>
            <a:cxnSpLocks/>
            <a:stCxn id="31" idx="3"/>
            <a:endCxn id="12" idx="1"/>
          </p:cNvCxnSpPr>
          <p:nvPr/>
        </p:nvCxnSpPr>
        <p:spPr>
          <a:xfrm flipV="1">
            <a:off x="8770427" y="3542107"/>
            <a:ext cx="1752793" cy="2849688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3EDF55-6C65-1F3F-3087-F5C0593DB177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0590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29B23-087D-D24A-466F-7E7168376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24B1CA-1481-47A8-B2E0-E8C2F7572D3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0E59D2-2BB0-35C4-5630-BFBAC0AE0EDC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4F0EC1-46A6-84F6-02AE-42AA2BE2202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D24F59-F077-0583-201B-53A1E062501A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83F4C5-7006-2B2E-FAA5-9EB8580E87EC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54416ED-BD51-7162-3C26-A2D0554EE52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09FA86F-4D27-1798-810A-768C58A3846C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F40E61F-56F6-A3D5-D7D6-8D1861BE92D1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C887EC-1146-4AC0-2E72-1B7BF369827B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32004FB-6C7E-5FD2-8D00-C066E25BA0E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A01792B8-1AB7-767D-A97E-7AC72139FB10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B1C96E-2974-D32E-904B-111FDA41A998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1E151-581D-BAEC-2D0A-2773832B6E42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BE155-4B1C-30D5-D509-1D0802D1B381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C3EE9F-5243-68F8-3C3A-7253D6446C3B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6C68A8-1182-916B-240B-14E2E43A25A1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129131C2-A17C-9C36-414F-A757EDCD53EA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88032C6-279F-6041-0484-9226A99695BB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771CF-DE8A-6B92-B607-45198208ED0F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1E252F25-F928-E024-604E-B514256B1879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F0567C8-1496-3885-0591-182082735CD5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0463172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1B37D-D973-5957-BE38-868F748E7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1FECC104-8774-9376-5158-74B2826808D7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95DA753-0FCC-31DE-9A64-14265DCB4EA0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5C50BE3-89FA-D529-CF5E-7D7625E7A2AF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DCAF3DC-9021-A2EE-D4C7-9AF19663D06C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68C4E0-A801-25B8-5304-C1D1CD7186A9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936995B-E32C-35D0-B7DA-E6CAA70C5ADC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CF04BAB7-010C-34AE-7CDF-3EBCCDCB71F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F3544539-E930-C2A0-96CE-4051C20128B8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71B746-96AF-CCF3-53F1-D55EC915D02A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A15D86D-9648-6B71-28AA-17FC8787FB8B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B38F4417-F8E6-BBB7-C869-AA954649182B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9B587D-678C-4048-6087-5A7B879308F0}"/>
              </a:ext>
            </a:extLst>
          </p:cNvPr>
          <p:cNvSpPr/>
          <p:nvPr/>
        </p:nvSpPr>
        <p:spPr>
          <a:xfrm>
            <a:off x="6045478" y="2874601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17E6F8-56C4-1EA2-75FA-4938E787A3F3}"/>
              </a:ext>
            </a:extLst>
          </p:cNvPr>
          <p:cNvSpPr txBox="1"/>
          <p:nvPr/>
        </p:nvSpPr>
        <p:spPr>
          <a:xfrm>
            <a:off x="4995221" y="299271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0A75D8-E4C6-F50F-1440-149F094867B4}"/>
              </a:ext>
            </a:extLst>
          </p:cNvPr>
          <p:cNvSpPr txBox="1"/>
          <p:nvPr/>
        </p:nvSpPr>
        <p:spPr>
          <a:xfrm>
            <a:off x="6045477" y="245370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C4DABA3-25D9-E67C-EAA3-952BBBF3CBE7}"/>
              </a:ext>
            </a:extLst>
          </p:cNvPr>
          <p:cNvSpPr/>
          <p:nvPr/>
        </p:nvSpPr>
        <p:spPr>
          <a:xfrm>
            <a:off x="6045478" y="348016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6A8A6-DE83-1FFD-7F04-5478C13BB1D6}"/>
              </a:ext>
            </a:extLst>
          </p:cNvPr>
          <p:cNvSpPr txBox="1"/>
          <p:nvPr/>
        </p:nvSpPr>
        <p:spPr>
          <a:xfrm>
            <a:off x="4995221" y="359828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34B718C1-B5F6-C46E-011E-E64A23FC2D95}"/>
              </a:ext>
            </a:extLst>
          </p:cNvPr>
          <p:cNvCxnSpPr>
            <a:cxnSpLocks/>
            <a:stCxn id="2" idx="3"/>
            <a:endCxn id="20" idx="1"/>
          </p:cNvCxnSpPr>
          <p:nvPr/>
        </p:nvCxnSpPr>
        <p:spPr>
          <a:xfrm flipV="1">
            <a:off x="7332857" y="1677336"/>
            <a:ext cx="3097054" cy="150004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8715D2D-EB41-3549-E246-2B727720E875}"/>
              </a:ext>
            </a:extLst>
          </p:cNvPr>
          <p:cNvSpPr/>
          <p:nvPr/>
        </p:nvSpPr>
        <p:spPr>
          <a:xfrm>
            <a:off x="6045477" y="408573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2726A5-A6D0-2D21-6660-C5607995A40B}"/>
              </a:ext>
            </a:extLst>
          </p:cNvPr>
          <p:cNvSpPr txBox="1"/>
          <p:nvPr/>
        </p:nvSpPr>
        <p:spPr>
          <a:xfrm>
            <a:off x="4995220" y="420384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22" name="구부러진 연결선[U] 21">
            <a:extLst>
              <a:ext uri="{FF2B5EF4-FFF2-40B4-BE49-F238E27FC236}">
                <a16:creationId xmlns:a16="http://schemas.microsoft.com/office/drawing/2014/main" id="{BDF05633-79FD-B52B-E6CB-9A09AF430016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7332856" y="3542107"/>
            <a:ext cx="3190364" cy="846409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6CADA2F-7482-157A-890F-EA219139338C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54277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5AF9-D3CE-03BC-528C-4E17E905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A2C5C9-AB59-4F21-AE6C-8B55BF93EC61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E94270-448B-E9D0-2101-DE3B048F4946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609FD6-082B-F7B2-7076-124D3B37A58C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425572D-3350-E62D-411A-E3A6C207F92E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B8C46EB-3FA7-D812-DBD0-D0782B708C0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80710B2-66DA-C47A-AAF2-A4826FB1ED3B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75B17EDB-BB55-8583-1EA6-D099482D3FA9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89FAE038-9886-AFA5-9B7E-B69CAAB0F053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89B11-0BC8-8A41-0C71-F44C1058D46C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06307C-6E27-F12C-731A-AFECD56CA2DE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2082FFE5-C1C3-3762-EFE1-0BAAFEF097D4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6E29D99-AFC7-A0B7-1004-47C20A7127BD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 </a:t>
            </a:r>
            <a:r>
              <a:rPr lang="en-US" altLang="ko-KR" sz="16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==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delete[]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delete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ref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791353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7528E-BCD5-2939-A07C-2266AE7C4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4DF681-9B57-45DF-CED0-A36BFFBF1BEF}"/>
              </a:ext>
            </a:extLst>
          </p:cNvPr>
          <p:cNvSpPr/>
          <p:nvPr/>
        </p:nvSpPr>
        <p:spPr>
          <a:xfrm>
            <a:off x="5909403" y="492707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BA37CDA-117E-C804-CBC3-1EEF15C58E02}"/>
              </a:ext>
            </a:extLst>
          </p:cNvPr>
          <p:cNvSpPr txBox="1"/>
          <p:nvPr/>
        </p:nvSpPr>
        <p:spPr>
          <a:xfrm>
            <a:off x="4859146" y="610824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name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1B3E76-687A-9EE5-691D-6E805D42B68D}"/>
              </a:ext>
            </a:extLst>
          </p:cNvPr>
          <p:cNvSpPr txBox="1"/>
          <p:nvPr/>
        </p:nvSpPr>
        <p:spPr>
          <a:xfrm>
            <a:off x="5909402" y="7180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user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CB0283-186C-EE14-FF45-9A72BBC2BE03}"/>
              </a:ext>
            </a:extLst>
          </p:cNvPr>
          <p:cNvSpPr/>
          <p:nvPr/>
        </p:nvSpPr>
        <p:spPr>
          <a:xfrm>
            <a:off x="5909403" y="1098273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D167F6-2BCC-71B8-A017-059F3CC925FB}"/>
              </a:ext>
            </a:extLst>
          </p:cNvPr>
          <p:cNvSpPr txBox="1"/>
          <p:nvPr/>
        </p:nvSpPr>
        <p:spPr>
          <a:xfrm>
            <a:off x="4859146" y="1216390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age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B9CDD13-2040-3C93-CC10-24228909A6CE}"/>
              </a:ext>
            </a:extLst>
          </p:cNvPr>
          <p:cNvSpPr/>
          <p:nvPr/>
        </p:nvSpPr>
        <p:spPr>
          <a:xfrm>
            <a:off x="10429911" y="1374552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DM Mono" panose="020B0509040201040103" pitchFamily="49" charset="0"/>
              </a:rPr>
              <a:t>“Tom”</a:t>
            </a:r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cxnSp>
        <p:nvCxnSpPr>
          <p:cNvPr id="24" name="구부러진 연결선[U] 23">
            <a:extLst>
              <a:ext uri="{FF2B5EF4-FFF2-40B4-BE49-F238E27FC236}">
                <a16:creationId xmlns:a16="http://schemas.microsoft.com/office/drawing/2014/main" id="{BB8A4BC2-C624-E098-46E0-5B5F3FC6622F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7196782" y="795491"/>
            <a:ext cx="3233129" cy="88184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C35FE50B-F929-FBA5-C52B-763ED2CD9127}"/>
              </a:ext>
            </a:extLst>
          </p:cNvPr>
          <p:cNvSpPr/>
          <p:nvPr/>
        </p:nvSpPr>
        <p:spPr>
          <a:xfrm>
            <a:off x="5909402" y="1703838"/>
            <a:ext cx="1287379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latin typeface="DM Mono" panose="020B0509040201040103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14DF9C-2076-FB83-A5AF-10007EF51938}"/>
              </a:ext>
            </a:extLst>
          </p:cNvPr>
          <p:cNvSpPr txBox="1"/>
          <p:nvPr/>
        </p:nvSpPr>
        <p:spPr>
          <a:xfrm>
            <a:off x="4859145" y="1821955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ref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001AC07-05FD-B415-AE18-86E6EE3F6997}"/>
              </a:ext>
            </a:extLst>
          </p:cNvPr>
          <p:cNvSpPr/>
          <p:nvPr/>
        </p:nvSpPr>
        <p:spPr>
          <a:xfrm>
            <a:off x="10523220" y="3239323"/>
            <a:ext cx="1100760" cy="60556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bg1"/>
                </a:solidFill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chemeClr val="bg1"/>
              </a:solidFill>
              <a:latin typeface="DM Mono" panose="020B0509040201040103" pitchFamily="49" charset="0"/>
            </a:endParaRPr>
          </a:p>
        </p:txBody>
      </p:sp>
      <p:cxnSp>
        <p:nvCxnSpPr>
          <p:cNvPr id="13" name="구부러진 연결선[U] 12">
            <a:extLst>
              <a:ext uri="{FF2B5EF4-FFF2-40B4-BE49-F238E27FC236}">
                <a16:creationId xmlns:a16="http://schemas.microsoft.com/office/drawing/2014/main" id="{185BC209-774C-82B2-E2BA-D7DD1B8A77EE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7196781" y="2006622"/>
            <a:ext cx="3326439" cy="1535485"/>
          </a:xfrm>
          <a:prstGeom prst="curvedConnector3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3FE0951-E4D0-8FF1-9FAD-5D4FD1D1DD6F}"/>
              </a:ext>
            </a:extLst>
          </p:cNvPr>
          <p:cNvSpPr txBox="1"/>
          <p:nvPr/>
        </p:nvSpPr>
        <p:spPr>
          <a:xfrm>
            <a:off x="568020" y="1093734"/>
            <a:ext cx="6097656" cy="3284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~User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핵심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: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참조 계수가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이 되면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// </a:t>
            </a:r>
            <a:r>
              <a:rPr lang="ko-KR" altLang="en-US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자원을 정리합니다</a:t>
            </a:r>
            <a:r>
              <a:rPr lang="en-US" altLang="ko-KR" sz="16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.</a:t>
            </a:r>
            <a:endParaRPr lang="ko-KR" altLang="en-US" sz="16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if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(--(*ref) == 0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delete[] name;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   </a:t>
            </a:r>
            <a:r>
              <a:rPr lang="en-US" altLang="ko-KR" sz="1600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delete ref;</a:t>
            </a:r>
          </a:p>
          <a:p>
            <a:pPr>
              <a:lnSpc>
                <a:spcPts val="2475"/>
              </a:lnSpc>
              <a:buNone/>
            </a:pPr>
            <a:r>
              <a:rPr lang="ko-KR" altLang="en-US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</a:t>
            </a: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475"/>
              </a:lnSpc>
            </a:pPr>
            <a:r>
              <a:rPr lang="en-US" altLang="ko-KR" sz="16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78156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609B6-58D9-40ED-5C33-A018A12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E049CE-C6C3-2921-1FE2-CF6AA5724546}"/>
              </a:ext>
            </a:extLst>
          </p:cNvPr>
          <p:cNvSpPr/>
          <p:nvPr/>
        </p:nvSpPr>
        <p:spPr>
          <a:xfrm>
            <a:off x="7698446" y="1695342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2061C3F-45CB-2A85-715E-6D9E7AEEDFE4}"/>
              </a:ext>
            </a:extLst>
          </p:cNvPr>
          <p:cNvSpPr txBox="1"/>
          <p:nvPr/>
        </p:nvSpPr>
        <p:spPr>
          <a:xfrm>
            <a:off x="6648189" y="1813459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6B017C-65A5-D91A-B516-8B7F3C01B414}"/>
              </a:ext>
            </a:extLst>
          </p:cNvPr>
          <p:cNvSpPr txBox="1"/>
          <p:nvPr/>
        </p:nvSpPr>
        <p:spPr>
          <a:xfrm>
            <a:off x="7698445" y="1274442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25FF5-18DD-1E36-BB2B-074B75FA6557}"/>
              </a:ext>
            </a:extLst>
          </p:cNvPr>
          <p:cNvSpPr txBox="1"/>
          <p:nvPr/>
        </p:nvSpPr>
        <p:spPr>
          <a:xfrm>
            <a:off x="455435" y="195719"/>
            <a:ext cx="6097656" cy="3604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  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endParaRPr lang="en-US" altLang="ko-KR" dirty="0">
              <a:solidFill>
                <a:srgbClr val="3B3B3B"/>
              </a:solidFill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0F2E18-0D84-6041-BB3A-EE01D92DD531}"/>
              </a:ext>
            </a:extLst>
          </p:cNvPr>
          <p:cNvSpPr/>
          <p:nvPr/>
        </p:nvSpPr>
        <p:spPr>
          <a:xfrm>
            <a:off x="7698445" y="312621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32F085-DCD3-4B0B-E309-CCF02DD8D539}"/>
              </a:ext>
            </a:extLst>
          </p:cNvPr>
          <p:cNvSpPr txBox="1"/>
          <p:nvPr/>
        </p:nvSpPr>
        <p:spPr>
          <a:xfrm>
            <a:off x="6648188" y="3244333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10F436-0C64-5306-6FFB-35DDF1EDF5C5}"/>
              </a:ext>
            </a:extLst>
          </p:cNvPr>
          <p:cNvSpPr txBox="1"/>
          <p:nvPr/>
        </p:nvSpPr>
        <p:spPr>
          <a:xfrm>
            <a:off x="7698444" y="270531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1BCD439-93B7-AF39-F0AA-3390C333E11C}"/>
              </a:ext>
            </a:extLst>
          </p:cNvPr>
          <p:cNvSpPr/>
          <p:nvPr/>
        </p:nvSpPr>
        <p:spPr>
          <a:xfrm>
            <a:off x="7698445" y="449054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629368-87E1-2511-B795-BB1D020642F3}"/>
              </a:ext>
            </a:extLst>
          </p:cNvPr>
          <p:cNvSpPr txBox="1"/>
          <p:nvPr/>
        </p:nvSpPr>
        <p:spPr>
          <a:xfrm>
            <a:off x="6648188" y="4608658"/>
            <a:ext cx="1050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C2328E-5D48-5A52-0E36-11EF5FD69F9E}"/>
              </a:ext>
            </a:extLst>
          </p:cNvPr>
          <p:cNvSpPr txBox="1"/>
          <p:nvPr/>
        </p:nvSpPr>
        <p:spPr>
          <a:xfrm>
            <a:off x="7698444" y="406964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367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09149C-E633-4DA7-6D23-C85714CD7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4F336DF-0092-3891-6B9A-4CF16785A9B3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AC040-9BD6-7012-55DA-8EC3F3AE0835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9658A-87DF-22B5-95E2-80F3BDCE31CC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AB0B9DB-068E-E87B-6921-879A44BC79D6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4EA30D-3D46-DD1C-03B7-83074142E05A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19A36F-762E-E687-4C3A-AC2F4880CCA4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EF84D7-2060-99C8-E694-40C64B9FB372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CBE5473-9475-F6FF-DC42-D7F5E8B03051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4002F-CCA5-619E-F2DB-1201B595AD49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54057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77DB3-C722-6758-F252-661DD43E5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7CACAC-9737-A5B4-82E1-F11238590C3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FC4D3-3970-9A67-DF87-3C87F7B42D24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3406DB-A972-3792-8A27-08116C303977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c2;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c3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47E4ED0-259D-EDA0-68A1-BEEB1D38BC7A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D2341E-15C3-914D-668A-D1C29FD7180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15028AF-E77F-194F-4D14-159463D910F8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CF351-4144-1094-97C7-49DD8D3F0A4D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D886367-BE6B-4780-A834-3D9EB1ABBBD4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FBD2DA-4235-BBCF-5AD7-A7741E53BA91}"/>
              </a:ext>
            </a:extLst>
          </p:cNvPr>
          <p:cNvSpPr txBox="1"/>
          <p:nvPr/>
        </p:nvSpPr>
        <p:spPr>
          <a:xfrm>
            <a:off x="9395638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276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D869E-90E1-006B-2046-BE885D6FC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032111-6D37-D551-FC3C-8B71BCA1B9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*</a:t>
            </a:r>
            <a:r>
              <a:rPr lang="en-US" altLang="ko-KR" b="1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1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*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pn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&lt;&lt; n &lt;&lt; 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148207-2B50-0A80-FEF3-B292526BE0F4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F6671B-CC8B-53EE-6256-00A44D3E820A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24017E-9307-649D-6C20-BD1FE98E6DD7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8CB02A-5641-DC22-CD39-DCFAB74DAF24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lang="ko-KR" altLang="en-US" sz="1400" b="1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6054A37-9D43-439A-FD54-E483844BF0C1}"/>
              </a:ext>
            </a:extLst>
          </p:cNvPr>
          <p:cNvSpPr/>
          <p:nvPr/>
        </p:nvSpPr>
        <p:spPr>
          <a:xfrm>
            <a:off x="7098632" y="3718784"/>
            <a:ext cx="2102518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  <a:latin typeface="DM Mono" panose="020B0509040201040103" pitchFamily="49" charset="0"/>
              </a:rPr>
              <a:t>0x100</a:t>
            </a:r>
            <a:endParaRPr kumimoji="1"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7252FD-ACA1-3FFA-1C6D-AC8B2FA539F9}"/>
              </a:ext>
            </a:extLst>
          </p:cNvPr>
          <p:cNvSpPr txBox="1"/>
          <p:nvPr/>
        </p:nvSpPr>
        <p:spPr>
          <a:xfrm>
            <a:off x="6626732" y="3926444"/>
            <a:ext cx="460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err="1">
                <a:latin typeface="DM Mono" panose="020B0509040201040103" pitchFamily="49" charset="0"/>
              </a:rPr>
              <a:t>pn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cxnSp>
        <p:nvCxnSpPr>
          <p:cNvPr id="9" name="구부러진 연결선[U] 8">
            <a:extLst>
              <a:ext uri="{FF2B5EF4-FFF2-40B4-BE49-F238E27FC236}">
                <a16:creationId xmlns:a16="http://schemas.microsoft.com/office/drawing/2014/main" id="{D3357A23-1DAF-8A4F-89ED-83278EEE0B66}"/>
              </a:ext>
            </a:extLst>
          </p:cNvPr>
          <p:cNvCxnSpPr>
            <a:stCxn id="2" idx="0"/>
            <a:endCxn id="7" idx="2"/>
          </p:cNvCxnSpPr>
          <p:nvPr/>
        </p:nvCxnSpPr>
        <p:spPr>
          <a:xfrm rot="16200000" flipV="1">
            <a:off x="7392142" y="2961034"/>
            <a:ext cx="1107931" cy="407569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7783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F0D61-F345-7732-A78E-FF3BB08BB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3DD348C7-5557-40B8-EF24-BD68B5CE4769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C8AE75-BDE5-33E6-8CF3-6638E9A9CB40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DE371F-73A7-FA25-FE99-ED02DA7FC828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c1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E3FB46C-7476-B33D-597A-C21386533041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939A03-7E85-FC8A-6C6C-EB9700C7375B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0737B86-C3EA-2060-7B63-17338DE94011}"/>
              </a:ext>
            </a:extLst>
          </p:cNvPr>
          <p:cNvSpPr/>
          <p:nvPr/>
        </p:nvSpPr>
        <p:spPr>
          <a:xfrm>
            <a:off x="7638810" y="49974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53DCAB-035F-14EA-055F-9AAF56B43F6C}"/>
              </a:ext>
            </a:extLst>
          </p:cNvPr>
          <p:cNvSpPr txBox="1"/>
          <p:nvPr/>
        </p:nvSpPr>
        <p:spPr>
          <a:xfrm>
            <a:off x="7638809" y="45765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c3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018C00B-9949-343C-D4D5-63B37A4F2A15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0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67F0E-A280-B50D-2340-75C0375FCBF8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801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07D3F-6AA7-9BF7-7414-16D515B105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AB2F75AB-08E2-74CD-C5D8-92362B99ED42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DD8C470-441E-162E-134B-C43EFAC65EF3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426BDB-B7C8-A510-69DE-AC372BCE7F72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E115DF-B2F6-E439-1D24-868C26EA6B8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1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7F062-CA33-ED1F-6BC9-E8972F823C7F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4916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D2C9-1059-CCBB-8CF9-B0F6ED600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직사각형 13">
            <a:extLst>
              <a:ext uri="{FF2B5EF4-FFF2-40B4-BE49-F238E27FC236}">
                <a16:creationId xmlns:a16="http://schemas.microsoft.com/office/drawing/2014/main" id="{9A677848-B072-342E-F8ED-4445467DB871}"/>
              </a:ext>
            </a:extLst>
          </p:cNvPr>
          <p:cNvSpPr/>
          <p:nvPr/>
        </p:nvSpPr>
        <p:spPr>
          <a:xfrm>
            <a:off x="7638811" y="2202237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43CBBC-6ADB-385B-AA03-56308345DA2A}"/>
              </a:ext>
            </a:extLst>
          </p:cNvPr>
          <p:cNvSpPr txBox="1"/>
          <p:nvPr/>
        </p:nvSpPr>
        <p:spPr>
          <a:xfrm>
            <a:off x="7638810" y="1781337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78FDA1-34B3-9D7D-CFE2-714947A76829}"/>
              </a:ext>
            </a:extLst>
          </p:cNvPr>
          <p:cNvSpPr txBox="1"/>
          <p:nvPr/>
        </p:nvSpPr>
        <p:spPr>
          <a:xfrm>
            <a:off x="455435" y="195719"/>
            <a:ext cx="6097656" cy="4566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Car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dirty="0">
                <a:solidFill>
                  <a:srgbClr val="0000FF"/>
                </a:solidFill>
                <a:latin typeface="DM Mono" panose="020B0509040201040103" pitchFamily="49" charset="0"/>
              </a:rPr>
              <a:t>static int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 err="1">
                <a:solidFill>
                  <a:srgbClr val="001080"/>
                </a:solidFill>
                <a:latin typeface="DM Mono" panose="020B0509040201040103" pitchFamily="49" charset="0"/>
              </a:rPr>
              <a:t>cnt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DM Mono" panose="020B0509040201040103" pitchFamily="49" charset="0"/>
              </a:rPr>
              <a:t>=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 </a:t>
            </a:r>
            <a:r>
              <a:rPr lang="en-US" altLang="ko-KR" dirty="0">
                <a:solidFill>
                  <a:srgbClr val="098658"/>
                </a:solidFill>
                <a:latin typeface="DM Mono" panose="020B0509040201040103" pitchFamily="49" charset="0"/>
              </a:rPr>
              <a:t>0</a:t>
            </a:r>
            <a:r>
              <a:rPr lang="en-US" altLang="ko-KR" dirty="0">
                <a:solidFill>
                  <a:srgbClr val="3B3B3B"/>
                </a:solidFill>
                <a:latin typeface="DM Mono" panose="020B0509040201040103" pitchFamily="49" charset="0"/>
              </a:rPr>
              <a:t>;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endParaRPr lang="en-US" altLang="ko-KR" b="0" dirty="0">
              <a:solidFill>
                <a:srgbClr val="0000FF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public:</a:t>
            </a:r>
            <a:endParaRPr lang="en-US" altLang="ko-KR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~Car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--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GetCount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 { </a:t>
            </a:r>
            <a:r>
              <a:rPr lang="en-US" altLang="ko-KR" b="0" dirty="0">
                <a:solidFill>
                  <a:srgbClr val="AF00DB"/>
                </a:solidFill>
                <a:effectLst/>
                <a:latin typeface="DM Mono" panose="020B0509040201040103" pitchFamily="49" charset="0"/>
              </a:rPr>
              <a:t>return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 }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Car c1;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2E2C6E-43DF-7518-5F53-F3B41DD391C3}"/>
              </a:ext>
            </a:extLst>
          </p:cNvPr>
          <p:cNvSpPr/>
          <p:nvPr/>
        </p:nvSpPr>
        <p:spPr>
          <a:xfrm>
            <a:off x="7638810" y="3633111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CB8BCC-5868-83EA-C3CE-83B9FE2E08BF}"/>
              </a:ext>
            </a:extLst>
          </p:cNvPr>
          <p:cNvSpPr txBox="1"/>
          <p:nvPr/>
        </p:nvSpPr>
        <p:spPr>
          <a:xfrm>
            <a:off x="7638809" y="3212211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4827D86-6B66-C3FE-E6CF-4FE78211BF19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2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4B5AB-BB68-03CB-979F-5CF9D2A20EF2}"/>
              </a:ext>
            </a:extLst>
          </p:cNvPr>
          <p:cNvSpPr txBox="1"/>
          <p:nvPr/>
        </p:nvSpPr>
        <p:spPr>
          <a:xfrm>
            <a:off x="9027890" y="7347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Car::</a:t>
            </a:r>
            <a:r>
              <a:rPr kumimoji="1" lang="en-US" altLang="ko-KR" dirty="0" err="1">
                <a:latin typeface="DM Mono" panose="020B0509040201040103" pitchFamily="49" charset="0"/>
              </a:rPr>
              <a:t>cnt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101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AFB9E-68DD-D4F9-D80C-FF4342A03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9645B29B-B419-EA06-242B-0D0FDBF6C253}"/>
              </a:ext>
            </a:extLst>
          </p:cNvPr>
          <p:cNvSpPr/>
          <p:nvPr/>
        </p:nvSpPr>
        <p:spPr>
          <a:xfrm>
            <a:off x="5367960" y="1863194"/>
            <a:ext cx="6076950" cy="29678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BB03A04-8528-1FC8-3E57-90BC1E9C4379}"/>
              </a:ext>
            </a:extLst>
          </p:cNvPr>
          <p:cNvSpPr/>
          <p:nvPr/>
        </p:nvSpPr>
        <p:spPr>
          <a:xfrm>
            <a:off x="7698084" y="2460236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“Tom"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012F59-BABD-FC67-54B8-0668E0B918E3}"/>
              </a:ext>
            </a:extLst>
          </p:cNvPr>
          <p:cNvSpPr txBox="1"/>
          <p:nvPr/>
        </p:nvSpPr>
        <p:spPr>
          <a:xfrm>
            <a:off x="7698083" y="2039336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u1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8193305-4862-51D5-B857-79B70247A5AA}"/>
              </a:ext>
            </a:extLst>
          </p:cNvPr>
          <p:cNvSpPr/>
          <p:nvPr/>
        </p:nvSpPr>
        <p:spPr>
          <a:xfrm>
            <a:off x="7698083" y="3891110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“Bob”</a:t>
            </a:r>
            <a:endParaRPr kumimoji="1" lang="ko-KR" altLang="en-US" dirty="0">
              <a:solidFill>
                <a:schemeClr val="tx1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980EB-9815-3FF3-E3FE-8B8CC081A867}"/>
              </a:ext>
            </a:extLst>
          </p:cNvPr>
          <p:cNvSpPr txBox="1"/>
          <p:nvPr/>
        </p:nvSpPr>
        <p:spPr>
          <a:xfrm>
            <a:off x="7698082" y="3470210"/>
            <a:ext cx="1287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DM Mono" panose="020B0509040201040103" pitchFamily="49" charset="0"/>
              </a:rPr>
              <a:t>u2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4C546A9-2C09-582A-EA6F-3DD92D9B6AEC}"/>
              </a:ext>
            </a:extLst>
          </p:cNvPr>
          <p:cNvSpPr/>
          <p:nvPr/>
        </p:nvSpPr>
        <p:spPr>
          <a:xfrm>
            <a:off x="10449186" y="616619"/>
            <a:ext cx="1287379" cy="60556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highlight>
                  <a:srgbClr val="FFFF00"/>
                </a:highlight>
                <a:latin typeface="DM Mono" panose="020B0509040201040103" pitchFamily="49" charset="0"/>
              </a:rPr>
              <a:t>“User”</a:t>
            </a:r>
            <a:endParaRPr kumimoji="1" lang="ko-KR" altLang="en-US" dirty="0">
              <a:solidFill>
                <a:srgbClr val="FF0000"/>
              </a:solidFill>
              <a:highlight>
                <a:srgbClr val="FFFF00"/>
              </a:highlight>
              <a:latin typeface="DM Mono" panose="020B0509040201040103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2DA06-2C41-C7F5-6280-95439B14F908}"/>
              </a:ext>
            </a:extLst>
          </p:cNvPr>
          <p:cNvSpPr txBox="1"/>
          <p:nvPr/>
        </p:nvSpPr>
        <p:spPr>
          <a:xfrm>
            <a:off x="8134916" y="786305"/>
            <a:ext cx="23142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sz="1400" dirty="0">
                <a:latin typeface="DM Mono" panose="020B0509040201040103" pitchFamily="49" charset="0"/>
              </a:rPr>
              <a:t>User::</a:t>
            </a:r>
            <a:r>
              <a:rPr kumimoji="1" lang="en-US" altLang="ko-KR" sz="1400" dirty="0" err="1">
                <a:latin typeface="DM Mono" panose="020B0509040201040103" pitchFamily="49" charset="0"/>
              </a:rPr>
              <a:t>className</a:t>
            </a:r>
            <a:endParaRPr kumimoji="1" lang="ko-KR" altLang="en-US" sz="1400" dirty="0"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AD46C-1519-8B4B-0643-659731E70810}"/>
              </a:ext>
            </a:extLst>
          </p:cNvPr>
          <p:cNvSpPr txBox="1"/>
          <p:nvPr/>
        </p:nvSpPr>
        <p:spPr>
          <a:xfrm>
            <a:off x="455435" y="209906"/>
            <a:ext cx="6097656" cy="423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class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객체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static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 //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정적 멤버 데이터</a:t>
            </a:r>
            <a:r>
              <a:rPr lang="en-US" altLang="ko-KR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, </a:t>
            </a:r>
            <a:r>
              <a:rPr lang="ko-KR" altLang="en-US" sz="1400" b="0" dirty="0">
                <a:solidFill>
                  <a:srgbClr val="008000"/>
                </a:solidFill>
                <a:effectLst/>
                <a:latin typeface="DM Mono" panose="020B0509040201040103" pitchFamily="49" charset="0"/>
              </a:rPr>
              <a:t>클래스 데이터</a:t>
            </a:r>
            <a:endParaRPr lang="ko-KR" altLang="en-US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string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User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::</a:t>
            </a:r>
            <a:r>
              <a:rPr lang="en-US" altLang="ko-KR" sz="1400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className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”User"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475"/>
              </a:lnSpc>
              <a:buNone/>
            </a:pPr>
            <a:b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sz="1400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sz="1400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267F99"/>
                </a:solidFill>
                <a:effectLst/>
                <a:latin typeface="DM Mono" panose="020B0509040201040103" pitchFamily="49" charset="0"/>
              </a:rPr>
              <a:t>  User u1{"Tom"};</a:t>
            </a:r>
            <a:endParaRPr lang="en-US" altLang="ko-KR" sz="1400" b="0" dirty="0">
              <a:solidFill>
                <a:srgbClr val="3B3B3B"/>
              </a:solidFill>
              <a:effectLst/>
              <a:latin typeface="DM Mono" panose="020B0509040201040103" pitchFamily="49" charset="0"/>
            </a:endParaRPr>
          </a:p>
          <a:p>
            <a:pPr>
              <a:lnSpc>
                <a:spcPts val="2475"/>
              </a:lnSpc>
              <a:buNone/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 User u2{</a:t>
            </a:r>
            <a:r>
              <a:rPr lang="en-US" altLang="ko-KR" sz="1400" b="0" dirty="0">
                <a:solidFill>
                  <a:srgbClr val="A31515"/>
                </a:solidFill>
                <a:effectLst/>
                <a:latin typeface="DM Mono" panose="020B0509040201040103" pitchFamily="49" charset="0"/>
              </a:rPr>
              <a:t>"Bob"</a:t>
            </a: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};</a:t>
            </a:r>
          </a:p>
          <a:p>
            <a:pPr>
              <a:lnSpc>
                <a:spcPts val="2475"/>
              </a:lnSpc>
            </a:pPr>
            <a:r>
              <a:rPr lang="en-US" altLang="ko-KR" sz="1400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36869-7426-908D-3FA0-1372F4E5597B}"/>
              </a:ext>
            </a:extLst>
          </p:cNvPr>
          <p:cNvSpPr txBox="1"/>
          <p:nvPr/>
        </p:nvSpPr>
        <p:spPr>
          <a:xfrm>
            <a:off x="6336501" y="1483966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97052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E85-B160-2FA5-543A-93D8ED5CC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CEE6C0-9220-9D63-66F8-244294FD478D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&amp;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BEC3412-11EC-6262-2C88-F391383C453A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0F35CDD-5394-E4CD-DB60-86F88D730A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652A93-1314-1E0E-6EF5-8A3511F50228}"/>
              </a:ext>
            </a:extLst>
          </p:cNvPr>
          <p:cNvSpPr txBox="1"/>
          <p:nvPr/>
        </p:nvSpPr>
        <p:spPr>
          <a:xfrm>
            <a:off x="6626732" y="2005285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latin typeface="DM Mono" panose="020B0509040201040103" pitchFamily="49" charset="0"/>
              </a:rPr>
              <a:t>n</a:t>
            </a:r>
            <a:endParaRPr kumimoji="1" lang="ko-KR" altLang="en-US" dirty="0"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FB934D-DB6F-C9F0-16EB-15A01DA975A0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198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778C-5863-01BC-21FA-273E69887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8BF9540-DA2F-AABF-2C8D-6A16029B59DE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42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F80A85-B405-5DBF-3CB6-E898E8E15CB9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FA039C-BC60-B82A-F57F-D2E7C40486B1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6F95FB-9FC3-6C93-142D-10BED96518E2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44EDB7-A874-81AD-4B33-9B9517FF9AC3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9214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83A57-D41A-D7E4-2B07-188DA817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C9B8F5-082D-A5AB-6906-922D7C8864DC}"/>
              </a:ext>
            </a:extLst>
          </p:cNvPr>
          <p:cNvSpPr txBox="1"/>
          <p:nvPr/>
        </p:nvSpPr>
        <p:spPr>
          <a:xfrm>
            <a:off x="383362" y="588935"/>
            <a:ext cx="6093994" cy="3784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1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1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100</a:t>
            </a:r>
            <a:r>
              <a:rPr lang="en-US" altLang="ko-KR" b="1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int &amp;</a:t>
            </a: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n;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 err="1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FF0000"/>
                </a:solidFill>
                <a:effectLst/>
                <a:latin typeface="DM Mono" panose="020B0509040201040103" pitchFamily="49" charset="0"/>
              </a:rPr>
              <a:t> = 42;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rn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BA1CAD-F5D7-2282-CF55-309A2DF7FF12}"/>
              </a:ext>
            </a:extLst>
          </p:cNvPr>
          <p:cNvSpPr/>
          <p:nvPr/>
        </p:nvSpPr>
        <p:spPr>
          <a:xfrm>
            <a:off x="4969042" y="1022684"/>
            <a:ext cx="6112042" cy="48968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5B32973-CB55-E5A5-D100-2504EACBEB30}"/>
              </a:ext>
            </a:extLst>
          </p:cNvPr>
          <p:cNvSpPr/>
          <p:nvPr/>
        </p:nvSpPr>
        <p:spPr>
          <a:xfrm>
            <a:off x="7098632" y="1769050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42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16FCD3-BD10-0E73-2793-554C7CCF2D76}"/>
              </a:ext>
            </a:extLst>
          </p:cNvPr>
          <p:cNvSpPr txBox="1"/>
          <p:nvPr/>
        </p:nvSpPr>
        <p:spPr>
          <a:xfrm>
            <a:off x="5610225" y="2005285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 err="1">
                <a:latin typeface="DM Mono" panose="020B0509040201040103" pitchFamily="49" charset="0"/>
              </a:rPr>
              <a:t>n,</a:t>
            </a:r>
            <a:r>
              <a:rPr kumimoji="1" lang="en-US" altLang="ko-KR" dirty="0" err="1">
                <a:solidFill>
                  <a:srgbClr val="FF0000"/>
                </a:solidFill>
                <a:latin typeface="DM Mono" panose="020B0509040201040103" pitchFamily="49" charset="0"/>
              </a:rPr>
              <a:t>rn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5707F-09C8-2184-E16A-9F428D7CC902}"/>
              </a:ext>
            </a:extLst>
          </p:cNvPr>
          <p:cNvSpPr txBox="1"/>
          <p:nvPr/>
        </p:nvSpPr>
        <p:spPr>
          <a:xfrm>
            <a:off x="6321770" y="1398287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53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1CF95-3D18-905B-2BFE-B8BE6EFEC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85F590-563E-1F32-9096-AE03E1E4E995}"/>
              </a:ext>
            </a:extLst>
          </p:cNvPr>
          <p:cNvSpPr txBox="1"/>
          <p:nvPr/>
        </p:nvSpPr>
        <p:spPr>
          <a:xfrm>
            <a:off x="383362" y="588935"/>
            <a:ext cx="6093994" cy="4528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void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++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main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()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{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>
                <a:solidFill>
                  <a:srgbClr val="0000FF"/>
                </a:solidFill>
                <a:effectLst/>
                <a:latin typeface="DM Mono" panose="020B0509040201040103" pitchFamily="49" charset="0"/>
              </a:rPr>
              <a:t>int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DM Mono" panose="020B0509040201040103" pitchFamily="49" charset="0"/>
              </a:rPr>
              <a:t>=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98658"/>
                </a:solidFill>
                <a:effectLst/>
                <a:latin typeface="DM Mono" panose="020B0509040201040103" pitchFamily="49" charset="0"/>
              </a:rPr>
              <a:t>10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  <a:buNone/>
            </a:pPr>
            <a:b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</a:b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Increment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(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);</a:t>
            </a:r>
          </a:p>
          <a:p>
            <a:pPr>
              <a:lnSpc>
                <a:spcPts val="2850"/>
              </a:lnSpc>
              <a:buNone/>
            </a:pPr>
            <a:r>
              <a:rPr lang="en-US" altLang="ko-KR" b="0" dirty="0" err="1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cout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001080"/>
                </a:solidFill>
                <a:effectLst/>
                <a:latin typeface="DM Mono" panose="020B0509040201040103" pitchFamily="49" charset="0"/>
              </a:rPr>
              <a:t>x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&lt;&lt;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 </a:t>
            </a:r>
            <a:r>
              <a:rPr lang="en-US" altLang="ko-KR" b="0" dirty="0" err="1">
                <a:solidFill>
                  <a:srgbClr val="795E26"/>
                </a:solidFill>
                <a:effectLst/>
                <a:latin typeface="DM Mono" panose="020B0509040201040103" pitchFamily="49" charset="0"/>
              </a:rPr>
              <a:t>endl</a:t>
            </a: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;</a:t>
            </a:r>
          </a:p>
          <a:p>
            <a:pPr>
              <a:lnSpc>
                <a:spcPts val="2850"/>
              </a:lnSpc>
            </a:pPr>
            <a:r>
              <a:rPr lang="en-US" altLang="ko-KR" b="0" dirty="0">
                <a:solidFill>
                  <a:srgbClr val="3B3B3B"/>
                </a:solidFill>
                <a:effectLst/>
                <a:latin typeface="DM Mono" panose="020B0509040201040103" pitchFamily="49" charset="0"/>
              </a:rPr>
              <a:t>}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F542004-7E22-35A6-B80B-9912D38A78A6}"/>
              </a:ext>
            </a:extLst>
          </p:cNvPr>
          <p:cNvSpPr/>
          <p:nvPr/>
        </p:nvSpPr>
        <p:spPr>
          <a:xfrm>
            <a:off x="4969042" y="3429000"/>
            <a:ext cx="3793958" cy="24905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/>
              <a:t>0x16ce92c2c</a:t>
            </a:r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F4CDE11-B895-F0DD-9091-A4BAD68DC766}"/>
              </a:ext>
            </a:extLst>
          </p:cNvPr>
          <p:cNvSpPr/>
          <p:nvPr/>
        </p:nvSpPr>
        <p:spPr>
          <a:xfrm>
            <a:off x="6260432" y="4491101"/>
            <a:ext cx="1287379" cy="8418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rgbClr val="FF0000"/>
                </a:solidFill>
                <a:latin typeface="DM Mono" panose="020B0509040201040103" pitchFamily="49" charset="0"/>
              </a:rPr>
              <a:t>10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910DA-7847-B1AF-A51C-B75BAAF54009}"/>
              </a:ext>
            </a:extLst>
          </p:cNvPr>
          <p:cNvSpPr txBox="1"/>
          <p:nvPr/>
        </p:nvSpPr>
        <p:spPr>
          <a:xfrm>
            <a:off x="4772025" y="4727336"/>
            <a:ext cx="147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R" dirty="0">
                <a:latin typeface="DM Mono" panose="020B0509040201040103" pitchFamily="49" charset="0"/>
              </a:rPr>
              <a:t>x</a:t>
            </a:r>
            <a:endParaRPr kumimoji="1" lang="ko-KR" altLang="en-US" dirty="0">
              <a:solidFill>
                <a:srgbClr val="FF0000"/>
              </a:solidFill>
              <a:latin typeface="DM Mono" panose="020B0509040201040103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17EEDC-AAA2-37A1-6FA6-6FDCA09118EC}"/>
              </a:ext>
            </a:extLst>
          </p:cNvPr>
          <p:cNvSpPr txBox="1"/>
          <p:nvPr/>
        </p:nvSpPr>
        <p:spPr>
          <a:xfrm>
            <a:off x="5483570" y="4120338"/>
            <a:ext cx="1638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atin typeface="DM Mono" panose="020B0509040201040103" pitchFamily="49" charset="0"/>
              </a:rPr>
              <a:t>0x100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ECF942-744D-7C95-A776-E661D07F9E13}"/>
              </a:ext>
            </a:extLst>
          </p:cNvPr>
          <p:cNvSpPr txBox="1"/>
          <p:nvPr/>
        </p:nvSpPr>
        <p:spPr>
          <a:xfrm>
            <a:off x="4969042" y="3058237"/>
            <a:ext cx="37939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400" b="1" dirty="0">
                <a:latin typeface="DM Mono" panose="020B0509040201040103" pitchFamily="49" charset="0"/>
              </a:rPr>
              <a:t>main</a:t>
            </a:r>
            <a:endParaRPr lang="ko-KR" altLang="en-US" sz="1400" b="1" dirty="0">
              <a:latin typeface="DM Mono" panose="020B0509040201040103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99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dirty="0" smtClean="0">
            <a:solidFill>
              <a:sysClr val="windowText" lastClr="000000"/>
            </a:solidFill>
          </a:defRPr>
        </a:defPPr>
      </a:lstStyle>
      <a:style>
        <a:lnRef idx="2">
          <a:schemeClr val="accent4">
            <a:shade val="15000"/>
          </a:schemeClr>
        </a:lnRef>
        <a:fillRef idx="1">
          <a:schemeClr val="accent4"/>
        </a:fillRef>
        <a:effectRef idx="0">
          <a:schemeClr val="accent4"/>
        </a:effectRef>
        <a:fontRef idx="minor">
          <a:schemeClr val="lt1"/>
        </a:fontRef>
      </a:style>
    </a:spDef>
    <a:lnDef>
      <a:spPr>
        <a:ln w="12700">
          <a:tailEnd type="triangl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DM Mono" panose="020B0509040201040103" pitchFamily="49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</TotalTime>
  <Words>3032</Words>
  <Application>Microsoft Macintosh PowerPoint</Application>
  <PresentationFormat>와이드스크린</PresentationFormat>
  <Paragraphs>1011</Paragraphs>
  <Slides>53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57" baseType="lpstr">
      <vt:lpstr>맑은 고딕</vt:lpstr>
      <vt:lpstr>Arial</vt:lpstr>
      <vt:lpstr>DM Mono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찬식 윤</dc:creator>
  <cp:lastModifiedBy>찬식 윤</cp:lastModifiedBy>
  <cp:revision>30</cp:revision>
  <dcterms:created xsi:type="dcterms:W3CDTF">2025-05-12T08:33:51Z</dcterms:created>
  <dcterms:modified xsi:type="dcterms:W3CDTF">2025-05-15T01:17:10Z</dcterms:modified>
</cp:coreProperties>
</file>