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3114</Words>
  <Application>Microsoft Macintosh PowerPoint</Application>
  <PresentationFormat>와이드스크린</PresentationFormat>
  <Paragraphs>1046</Paragraphs>
  <Slides>55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33</cp:revision>
  <dcterms:created xsi:type="dcterms:W3CDTF">2025-05-12T08:33:51Z</dcterms:created>
  <dcterms:modified xsi:type="dcterms:W3CDTF">2025-05-15T04:16:28Z</dcterms:modified>
</cp:coreProperties>
</file>