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07"/>
    <p:restoredTop sz="94802"/>
  </p:normalViewPr>
  <p:slideViewPr>
    <p:cSldViewPr snapToGrid="0">
      <p:cViewPr varScale="1">
        <p:scale>
          <a:sx n="134" d="100"/>
          <a:sy n="134" d="100"/>
        </p:scale>
        <p:origin x="17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DM Mono" panose="020B0509040201040103" pitchFamily="49" charset="0"/>
              </a:rPr>
              <a:t>복사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419</Words>
  <Application>Microsoft Macintosh PowerPoint</Application>
  <PresentationFormat>와이드스크린</PresentationFormat>
  <Paragraphs>140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4</cp:revision>
  <dcterms:created xsi:type="dcterms:W3CDTF">2025-05-12T08:33:51Z</dcterms:created>
  <dcterms:modified xsi:type="dcterms:W3CDTF">2025-05-13T02:39:03Z</dcterms:modified>
</cp:coreProperties>
</file>