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6"/>
    <p:restoredTop sz="94802"/>
  </p:normalViewPr>
  <p:slideViewPr>
    <p:cSldViewPr snapToGrid="0">
      <p:cViewPr varScale="1">
        <p:scale>
          <a:sx n="125" d="100"/>
          <a:sy n="125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struct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pt1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pt1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DCDEA0-1DF0-1313-8DF0-6A7787B0BACF}"/>
              </a:ext>
            </a:extLst>
          </p:cNvPr>
          <p:cNvSpPr/>
          <p:nvPr/>
        </p:nvSpPr>
        <p:spPr>
          <a:xfrm>
            <a:off x="6260432" y="4491101"/>
            <a:ext cx="1287379" cy="369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F4D2-A071-85D4-BCC7-F2AC75DA3792}"/>
              </a:ext>
            </a:extLst>
          </p:cNvPr>
          <p:cNvSpPr txBox="1"/>
          <p:nvPr/>
        </p:nvSpPr>
        <p:spPr>
          <a:xfrm>
            <a:off x="6494924" y="4090276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1F8FE-11F5-2BBB-6048-0175971BA150}"/>
              </a:ext>
            </a:extLst>
          </p:cNvPr>
          <p:cNvSpPr/>
          <p:nvPr/>
        </p:nvSpPr>
        <p:spPr>
          <a:xfrm>
            <a:off x="6260432" y="4860434"/>
            <a:ext cx="1287379" cy="3693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82FD3-8891-78E0-4AEC-8C9EAEDE964F}"/>
              </a:ext>
            </a:extLst>
          </p:cNvPr>
          <p:cNvSpPr txBox="1"/>
          <p:nvPr/>
        </p:nvSpPr>
        <p:spPr>
          <a:xfrm>
            <a:off x="5518238" y="4526988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CC3B5-9F05-BC5A-C44C-E8A2F4E1CEEF}"/>
              </a:ext>
            </a:extLst>
          </p:cNvPr>
          <p:cNvSpPr txBox="1"/>
          <p:nvPr/>
        </p:nvSpPr>
        <p:spPr>
          <a:xfrm>
            <a:off x="5509436" y="4860434"/>
            <a:ext cx="74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1252</Words>
  <Application>Microsoft Macintosh PowerPoint</Application>
  <PresentationFormat>와이드스크린</PresentationFormat>
  <Paragraphs>454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11</cp:revision>
  <dcterms:created xsi:type="dcterms:W3CDTF">2025-05-12T08:33:51Z</dcterms:created>
  <dcterms:modified xsi:type="dcterms:W3CDTF">2025-05-13T06:13:50Z</dcterms:modified>
</cp:coreProperties>
</file>