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5"/>
    <p:restoredTop sz="94802"/>
  </p:normalViewPr>
  <p:slideViewPr>
    <p:cSldViewPr snapToGrid="0">
      <p:cViewPr varScale="1">
        <p:scale>
          <a:sx n="128" d="100"/>
          <a:sy n="128" d="100"/>
        </p:scale>
        <p:origin x="19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66425-3A8F-7E4D-A192-9C2A58B94501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37A49-42EF-4349-9CBC-D62872BEEC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885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74514-EF94-AD93-D0E0-0083EF733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DFA112E-B830-FF31-FEF7-313993C4DA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ED62EDC-3872-66DB-5815-610BA4860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8A3DD7-74B6-3272-0810-692F33B9FF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6497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0177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7C63D-5767-A703-3BE0-517739FF3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56476E6-120F-F358-6C88-8EC8A01F0A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AC3208-9B7F-2125-41D1-B31C193649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D84CC1-1CCE-D813-5674-58790BC795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1553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9D57F-BEC6-C80B-2858-97DDA2D91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FCACBB2-C741-E8AD-8192-DA703F58F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7ED6AC3-317A-5018-D19D-6402FA3CB1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12E037-445D-1EB3-900E-937F8F1412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9790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3A161-6923-1F1C-B472-27746881F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D085E91-8EF9-448A-6C6C-7879FA0E2F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896947A-22FC-0B70-96C8-615ED87039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A9F8B8-2212-B260-C72D-D5D6E25AF2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4285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D4448-6EEA-E94A-FA19-081B33F00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082D8E6-E64D-30F0-7667-7EB91E6910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77765CC-28DD-418C-64A3-F9A49B953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B7424C-BD6D-C075-0C35-4C31ADEE3F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7012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6D259-8D28-85CB-25FA-6E3F24831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C2BBBF3-CE8F-900E-6540-7DBB725B2C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C042107-294F-098F-AABB-2B20B9D7B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955D0E-ABCF-CA4C-02C6-428E90D076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1925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BAF3B-3B39-0BA1-64A0-F01800A75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B1354-02CF-1814-4EF3-99DC7DBC6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D2145-02F0-1E5E-AD54-3AD1A8E2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D3B11-8333-B744-EA22-CF0ABE71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8F828-9780-F17D-D765-B3DF44DB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000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E9F5C-ACBA-CE2F-DCEE-25E61297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CA5237-4DC3-64C8-3585-79B721433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6B6EA-34D5-8D4E-E03A-CA8033D3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2A5CB8-2650-3513-C36F-B625EF75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DDB9C-9868-6BD1-887C-26E7877F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241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694337-E3CD-B233-9377-485B304CA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F30336-2B7C-031B-6A50-BABFBBC8A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67B209-A0D1-34C2-3D87-02F1072A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F4B76-9497-0A40-AE44-391DEF2A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6C9FD-E844-3FD1-215F-9795EC7F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939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B9DE7-91A4-C305-7C7F-48B0BC84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49AB7-CDFF-562D-ECCF-38A91162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FB716-C15B-9CEA-EE8C-666C088D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31374-3203-0DCD-2F18-60E84C97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CC608-CA87-9F06-076D-1DAA785F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971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946C4-E1B0-CED8-C3AD-B34108CD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6CA5A-BD1D-9452-32A9-8E99A62EF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2506D-FEA0-DD4A-F62D-4D49464A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A1424-A016-3C28-3F44-4C8AA4C7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D6320-A111-4675-FC10-045B7DB6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005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73671-1D4F-39B9-C602-72B27AB2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F9AD7E-B1AD-60C2-99CA-CFBAC8E6C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30A443-B575-7DE3-9859-A616C814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3DA472-C023-9381-1F88-CFE37C79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42FCFC-0ACC-6679-9584-A8E4296D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E00FE4-9CCE-3E24-0936-13E5AEA1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559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28FAE-7865-79C3-AB00-A38A4CF8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A2AAA9-7E31-4399-E271-0323E85C5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2C1C6F-C398-532B-AB76-99274FEAF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7E4FE1-58BA-6C6D-4E7A-1B4F6F0E7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A12E79-A746-83D4-0357-886E060D6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B01C43-35EF-7BB7-9EA1-BF583DB1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98BE66-24CE-3BB1-6306-518181BB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517BE8-1314-A285-7749-15290049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184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5C375-43D8-3867-3C44-8C802B57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F6DC53-E6A9-813E-79FF-6216FBB5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C4DE62-0199-DC6E-1D62-ADF5AD4A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D8E053-C265-72F4-81C7-8A393093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607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02CF6C-12E2-5B29-C7A4-8364AD35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E8EAD6-E802-9C31-7217-A2906DA7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220D48-672B-C9AB-A87F-3F86DEF8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872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E3563-1030-DFDA-00B4-5E5D468DE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B711D-6783-8653-562F-78CF9C5C2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06842E-96FB-D161-CA8F-1C948D24F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2B4AC9-F069-7870-EE85-06CFB54E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78645D-8EC3-B21F-34E6-6F14EBB9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0E7A68-9307-EC2D-2710-F2EA4CC0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027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1CFE5-3E35-917D-49F8-FE7E548C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543730-2B23-8629-22FD-2D0D52B56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D4885-40A9-70A9-2C1C-C0C890507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D369EE-9F21-855F-1B87-FFD18D2B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F26B8D-DD4B-BC7E-46A9-4DD64FC3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EA14D3-70F8-71A7-9646-CD327078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077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6DC3B8-19D9-C947-8BE0-6C4FA332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EBB600-E080-636D-9FC4-26EE4FF15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D7F71-BFE3-A9FF-E1B0-72DFEF679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CD6A8-2335-B12B-83D7-F91A21F5D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42D2F-D48F-F56C-B8B1-A8A456E57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858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597177-9ECB-6CB6-888E-442AC5F3C923}"/>
              </a:ext>
            </a:extLst>
          </p:cNvPr>
          <p:cNvSpPr txBox="1"/>
          <p:nvPr/>
        </p:nvSpPr>
        <p:spPr>
          <a:xfrm>
            <a:off x="383362" y="588935"/>
            <a:ext cx="6093994" cy="390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BDB206-5DE7-4A8F-D13F-FEF376D29CF1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3A8D00-1EF6-84A3-3DE0-8461780A90E3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10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9FD8A-6F24-0301-20E8-97D503BC2500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551953-3C57-FDD3-1FE1-8D10BDE8EDA0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0x16ce92c2c</a:t>
            </a:r>
          </a:p>
        </p:txBody>
      </p:sp>
    </p:spTree>
    <p:extLst>
      <p:ext uri="{BB962C8B-B14F-4D97-AF65-F5344CB8AC3E}">
        <p14:creationId xmlns:p14="http://schemas.microsoft.com/office/powerpoint/2010/main" val="378268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29EE4-CCA1-01A5-B67A-81ED392AB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002921-718C-76EA-D63A-90AC3EA5044E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BA196D-7887-834B-0439-E89ED86EF11C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51BCE6-3D57-5E05-7CAB-1CBCB3FE553D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4F9E0-8F2C-9CC0-B490-63BF09210CC8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97D919-67AF-3D00-53D5-23A6879A2F58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EF1F7B-6FD7-995A-C046-A237AB94614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BD9C33-EB70-8BB9-3878-9C422FBAF61F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A5781B-2B88-98C2-686E-8E0892BCB11F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9261C0-385F-DD35-9314-9142AE57CE18}"/>
              </a:ext>
            </a:extLst>
          </p:cNvPr>
          <p:cNvSpPr/>
          <p:nvPr/>
        </p:nvSpPr>
        <p:spPr>
          <a:xfrm>
            <a:off x="9165557" y="12145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D86E7B-6ED5-D4A8-35D3-066A90EBF399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52655994-2A80-04CF-68B3-D4EF8DC7C1F1}"/>
              </a:ext>
            </a:extLst>
          </p:cNvPr>
          <p:cNvCxnSpPr>
            <a:stCxn id="7" idx="3"/>
            <a:endCxn id="13" idx="2"/>
          </p:cNvCxnSpPr>
          <p:nvPr/>
        </p:nvCxnSpPr>
        <p:spPr>
          <a:xfrm flipV="1">
            <a:off x="7547811" y="2056304"/>
            <a:ext cx="2261436" cy="2855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A858103-F089-D6E6-639A-865037C89CF8}"/>
              </a:ext>
            </a:extLst>
          </p:cNvPr>
          <p:cNvSpPr txBox="1"/>
          <p:nvPr/>
        </p:nvSpPr>
        <p:spPr>
          <a:xfrm>
            <a:off x="9311942" y="412033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DM Mono" panose="020B0509040201040103" pitchFamily="49" charset="0"/>
              </a:rPr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4002355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A5B27-2051-07EF-D213-A6A8D1A53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B8EFFB-9A4C-F311-9117-4D26BC138CA6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++x;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A4825C-02CD-3ABD-30DD-75228F1F2179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F8B0EF-F80B-1DE6-A1AD-67B616D4AD7B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9991BF-FF7D-33A4-0717-40295CE5356D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49259-6595-B51A-25A2-B5994ECC9E01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7B3E93-9DA4-FAF6-F919-9980D20E42ED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F34F3E-ABA1-FD03-F26D-BD982CC0088C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9E350A-6BB5-9480-E6A3-6B0A80F4E8DE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B0D25F-D1D3-5A25-1041-93E61DF5A317}"/>
              </a:ext>
            </a:extLst>
          </p:cNvPr>
          <p:cNvSpPr/>
          <p:nvPr/>
        </p:nvSpPr>
        <p:spPr>
          <a:xfrm>
            <a:off x="9165557" y="12145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A15A87-DFA6-16DD-FE2B-CC72E867F0D0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645849A-EBAA-5EB6-EEA6-C039BB4A33E1}"/>
              </a:ext>
            </a:extLst>
          </p:cNvPr>
          <p:cNvCxnSpPr>
            <a:stCxn id="7" idx="3"/>
            <a:endCxn id="13" idx="2"/>
          </p:cNvCxnSpPr>
          <p:nvPr/>
        </p:nvCxnSpPr>
        <p:spPr>
          <a:xfrm flipV="1">
            <a:off x="7547811" y="2056304"/>
            <a:ext cx="2261436" cy="2855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BF1D11-B5B0-36EF-62DC-4F8B04CA0307}"/>
              </a:ext>
            </a:extLst>
          </p:cNvPr>
          <p:cNvSpPr txBox="1"/>
          <p:nvPr/>
        </p:nvSpPr>
        <p:spPr>
          <a:xfrm>
            <a:off x="9311942" y="412033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DM Mono" panose="020B0509040201040103" pitchFamily="49" charset="0"/>
              </a:rPr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17507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D7F5F-4557-BA9C-B9CD-CC129EFE6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36D6BB-0F24-A394-EEB3-513535DD1DA4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++x;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B107DA-0082-2CD3-FB18-3AC67899689A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45DD3B-2ED8-4F0D-5D6C-A6FA6D30F5ED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F13B8-F014-A7AF-0478-5558A41419F2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CC4867-37D7-86BE-2038-4AAB3F55253E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A0FDB1-41BE-C7FB-F396-8B8217877D75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5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AE4E9-3B8A-3DBC-7AC4-C293EA22E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C4D721-0D3D-0FC5-8F79-4D6BBBA4AF09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98DC21-1561-1A86-462D-CE1DEE5C975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E5A4C1-7DA2-DDE3-487E-EE4ACCB97F76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9E64C-5B6D-0469-23D3-10700A8785FB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775E9-3817-748E-B492-142FB95C8B65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7C361-A13B-39DF-962B-3103A872FBD6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000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85934-7F0F-813E-BF68-5196CEC00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97443C-268C-FB59-2464-07C04203AC31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226238-A1E7-CA3F-E1D4-BBE081FF5BCE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A75490-98C7-B326-BECE-88DDA7F08BA8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4276D5-0CF3-F6C2-9C0C-9510462BA9E1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64536-6A6C-8137-80F3-42FF052805B4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4942F-811D-EE7A-ACFC-A039FE5E741A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9766BD-B361-BA01-ACFE-CAFADD66E831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6916F-216B-1DB8-D1E7-EFA2AE5D15AD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CA69F9-74F5-8C9B-DF5A-262D275A2D64}"/>
              </a:ext>
            </a:extLst>
          </p:cNvPr>
          <p:cNvSpPr/>
          <p:nvPr/>
        </p:nvSpPr>
        <p:spPr>
          <a:xfrm>
            <a:off x="9165557" y="1214501"/>
            <a:ext cx="215966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E7387-CEA2-61F8-EDA3-EA4CDD02226A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px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609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2A21B-D735-CC43-87AC-9297A5785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BD2F12-645B-0E3F-32E8-6CE6A111F7E3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++(*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64C074-29B5-731B-8DDA-223A9D5CD5B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8C402D-676A-0627-FA6C-F5ED5467B551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802F3B-6022-06D4-80C4-740EBC00C407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303DBA-CCF7-EE98-D863-2715308C2B3A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17E89B-AA7B-C1B8-769F-F8825F4C2A6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C37C-D708-15BF-854A-61CAF4AF24C1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F85DB2-F7DD-B991-4BBE-7C9EC084CB3D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19143F-F8E9-FDD4-BC30-E58B8B492117}"/>
              </a:ext>
            </a:extLst>
          </p:cNvPr>
          <p:cNvSpPr/>
          <p:nvPr/>
        </p:nvSpPr>
        <p:spPr>
          <a:xfrm>
            <a:off x="9165557" y="1214501"/>
            <a:ext cx="215966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952DB-6954-B791-943C-7D7905CF172B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px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2129908-9FD6-86A5-E38B-DE90D8B32106}"/>
              </a:ext>
            </a:extLst>
          </p:cNvPr>
          <p:cNvCxnSpPr>
            <a:stCxn id="9" idx="2"/>
            <a:endCxn id="7" idx="0"/>
          </p:cNvCxnSpPr>
          <p:nvPr/>
        </p:nvCxnSpPr>
        <p:spPr>
          <a:xfrm rot="5400000">
            <a:off x="7357359" y="1603068"/>
            <a:ext cx="2434797" cy="33412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68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25B36-A03C-6984-494B-8A4E99C11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6B28B4-8A3C-554E-FAC0-07B0956ED6E0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++(*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831E3F-C6E8-9D7C-8C9A-B092DA50367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E54593-5BDA-0D65-D296-B7F1C519EDB3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C6CB3A-ED1B-B378-D4BE-A91323749DDC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2BFB9-1E18-53A5-D065-DCD05FF4AAFB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492160-E4E8-1B8D-C83A-F1EE497E4D98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653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0B46A-5936-B9D9-4957-D1F28447D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F9997E-6E57-918A-0B1C-A8930E5E40C1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7A992B-5BF1-0CBF-E262-13431A2BB284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EB20FB-66B2-120E-ADE6-310491A7D0D2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857648-5055-1607-378A-4C98062968D7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FABFF5-0E57-1BAE-631C-510BEFE6BB82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80DCCD-E885-63B5-CF99-CD985DFB7C8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FACE22-6CEC-40B8-A026-6899B0BE1837}"/>
              </a:ext>
            </a:extLst>
          </p:cNvPr>
          <p:cNvSpPr/>
          <p:nvPr/>
        </p:nvSpPr>
        <p:spPr>
          <a:xfrm>
            <a:off x="7845592" y="588935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47EE31-9D0F-615B-46FB-8CD06FB23C2D}"/>
              </a:ext>
            </a:extLst>
          </p:cNvPr>
          <p:cNvSpPr txBox="1"/>
          <p:nvPr/>
        </p:nvSpPr>
        <p:spPr>
          <a:xfrm>
            <a:off x="7845592" y="21817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E0CBAAE1-6E3A-9FA2-0F5C-4FB5659B8749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6904122" y="1849119"/>
            <a:ext cx="2676758" cy="26419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328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45D37-A8C2-DE8A-B814-299DB857E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115CCD-0526-EAD3-93FD-46E254E0FB59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EB65D4-1278-3680-4131-90A12056971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B289CD-3289-138E-76C7-F1782CC47027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F8CEA-0FDA-17C3-A719-BBED8D096056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7A15A9-BC33-2E27-26C4-0B8835227AA0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FA9365-C167-798C-B196-4D09856DA34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A5D654-5FBC-13D9-EDAE-8C24D407AC07}"/>
              </a:ext>
            </a:extLst>
          </p:cNvPr>
          <p:cNvSpPr/>
          <p:nvPr/>
        </p:nvSpPr>
        <p:spPr>
          <a:xfrm>
            <a:off x="7845592" y="588935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59DB0-027B-D6E9-74E0-AAC51C11F564}"/>
              </a:ext>
            </a:extLst>
          </p:cNvPr>
          <p:cNvSpPr txBox="1"/>
          <p:nvPr/>
        </p:nvSpPr>
        <p:spPr>
          <a:xfrm>
            <a:off x="7845592" y="21817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B98B063-AAAE-6088-CD6E-F97C20F64907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6904122" y="1849119"/>
            <a:ext cx="2676758" cy="26419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522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753BD-D218-C4C5-02CA-74CB825D8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BA4CE4-FEB4-696C-4E2C-A8C9BA10D2B0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F16BF8-3216-7C69-FE71-21107A0B8A12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98CED4-2B34-D8E0-FAEC-A87EC61113B9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B7C6D-EB59-40B6-3E39-57E2E1AB36B6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213C07-9647-960F-DED6-CA3D75BD3632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5CBB12-8972-FC3A-DA30-A9A06EC7DD79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20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9E821-6FAC-0671-F350-C3E97FE99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C114F4-E547-8135-A565-71FFDAAFA19B}"/>
              </a:ext>
            </a:extLst>
          </p:cNvPr>
          <p:cNvSpPr txBox="1"/>
          <p:nvPr/>
        </p:nvSpPr>
        <p:spPr>
          <a:xfrm>
            <a:off x="383362" y="588935"/>
            <a:ext cx="6093994" cy="390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*p = &amp;n;</a:t>
            </a: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CC33F3-A9A3-FD6B-6BBB-5548D418551C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F56D69-B6E9-B483-FDFD-5156F136CA5E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10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BCE44-9537-0333-E3B8-F12C3D819804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F8A011-525F-9FF5-3871-9755BA575BFB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0x16ce92c2c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F17546-97CA-B35E-81D2-6F12DFA2C464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DM Mono" panose="020B0509040201040103" pitchFamily="49" charset="0"/>
              </a:rPr>
              <a:t>0x16ce92c2c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BED7E-839C-7B01-E9F4-3554AD63B81C}"/>
              </a:ext>
            </a:extLst>
          </p:cNvPr>
          <p:cNvSpPr txBox="1"/>
          <p:nvPr/>
        </p:nvSpPr>
        <p:spPr>
          <a:xfrm>
            <a:off x="6626732" y="3926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p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565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33E35-23EF-C530-175F-21993EFA3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B14C7A-4410-0374-D58F-D93B5AD4809F}"/>
              </a:ext>
            </a:extLst>
          </p:cNvPr>
          <p:cNvSpPr txBox="1"/>
          <p:nvPr/>
        </p:nvSpPr>
        <p:spPr>
          <a:xfrm>
            <a:off x="383362" y="588935"/>
            <a:ext cx="6093994" cy="398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str1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"hello"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7701EE-E61A-E7F4-EA92-624AB45BD521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B645DC-DBCE-8AB4-7DC3-69E29E89E9CA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D2BDD6-4763-1A45-C768-9FC3490FFB4D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str1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7DA495-DFFA-9333-F3BD-A0E47FB651B6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FCB456-F39D-F8E5-A7DE-F6B0109999DD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0F409-CA50-C40D-9092-E04F72C09492}"/>
              </a:ext>
            </a:extLst>
          </p:cNvPr>
          <p:cNvSpPr txBox="1"/>
          <p:nvPr/>
        </p:nvSpPr>
        <p:spPr>
          <a:xfrm>
            <a:off x="9429282" y="987699"/>
            <a:ext cx="1939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"hello"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  <a:endParaRPr lang="ko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1C6DF5A0-ECE7-582A-8424-B1B6FB57B10A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7547811" y="1172365"/>
            <a:ext cx="1881471" cy="37396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697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E2C74-D5AD-1010-1D7C-F203CB32A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5ECD48-2519-8DCC-839A-5308807BAB16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E8FA8B-96B3-42DA-2849-1C253D94E109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C80D5D-BBFA-C992-53BA-EE3DF672DAB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798DA6-38A9-891E-A0D2-C3A06D0E701F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E8BDB4-73DE-F005-5562-C00180C2496E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34136D-6978-0BCC-DBB7-23B1FD09E908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DCF12F-BCCC-04EB-E6E0-FF8AE388BA62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B36D30-50ED-30E5-1424-3371BBAFB553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B9B84E-EDF1-67B1-9338-1B19A6326925}"/>
              </a:ext>
            </a:extLst>
          </p:cNvPr>
          <p:cNvSpPr/>
          <p:nvPr/>
        </p:nvSpPr>
        <p:spPr>
          <a:xfrm>
            <a:off x="7227317" y="190186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3600A9-35DA-B029-0964-E5A58EA06439}"/>
              </a:ext>
            </a:extLst>
          </p:cNvPr>
          <p:cNvSpPr txBox="1"/>
          <p:nvPr/>
        </p:nvSpPr>
        <p:spPr>
          <a:xfrm>
            <a:off x="5750429" y="147059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84C1AF8-CF26-6784-A1DF-F08CC244D7C5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rot="5400000" flipH="1" flipV="1">
            <a:off x="7255048" y="1530050"/>
            <a:ext cx="743620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541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F0194-A027-176C-65BE-7B0A441D1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259BB3-0946-2211-AADE-AFC3F82CE4D0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65A3BD-C85C-7E7A-1766-8CF887F42F2A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E9A601-CA0F-4744-6A0A-90F6645E3F89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8F0FD0-C3CB-969B-B81E-63992D5C693A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8E911F-FB71-B837-0697-2C6F4BE75E07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62E593-1191-6958-7CAF-E5FC29B3CE0C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212216-C89C-020A-3486-D75548743A72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2CD1CC-C3AD-5B69-A469-5EE7E19B4C6E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BC9FBC-E21D-6CBC-BE69-899B99DB0533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DE0A90-3363-E8A5-AEA9-2B40ADA563A8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8D095B6A-C38A-E372-766A-4F6EBE4BB04A}"/>
              </a:ext>
            </a:extLst>
          </p:cNvPr>
          <p:cNvCxnSpPr>
            <a:stCxn id="18" idx="0"/>
            <a:endCxn id="14" idx="2"/>
          </p:cNvCxnSpPr>
          <p:nvPr/>
        </p:nvCxnSpPr>
        <p:spPr>
          <a:xfrm rot="5400000" flipH="1" flipV="1">
            <a:off x="8125045" y="660052"/>
            <a:ext cx="601790" cy="15981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268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0AE7F-C95B-5E78-1390-3536DF06F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1A23FB-D6B9-1EEF-21C6-B065D2AB611D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Push(30);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3D9866-9122-AEA2-0F86-86079EA45D4F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645744-ECDC-9584-DBE4-A279A3AA37C6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7C95ED-6ECB-02C4-0059-C0A29E7FCBAC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CA7746-70CD-0D6E-FDF5-16E7FCA22C24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485F9A-465E-607A-8B94-97721A323795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CF597B-AABB-3483-9A11-8D48556A491D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FB2492-61E0-8845-E146-FDA3DFA82D4B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B54E3B-0521-1401-E195-CF01D48671F9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875EE6-E808-DBAA-5233-E7B93468D291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2AE93F48-6CAB-AEBF-8D3C-87731C71D97F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rot="5400000" flipH="1" flipV="1">
            <a:off x="8524585" y="260512"/>
            <a:ext cx="601791" cy="23972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963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31148-BCDA-6385-5724-7C090AE56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A0E12E-F129-7619-5B8A-E59045CC8C8E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703562-5558-39AB-BC48-EC1AF52F9A05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BE0B0-16CE-BC08-6EE4-C6A18F7E8EF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EB4DE0-C295-252B-378B-FC50A47E6ABC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4AE3C6-3696-3EA0-10EB-55C0449C643E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731437-A1D5-F361-B108-0E905F9A0F0B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DB3749-7BA2-8E05-8F7A-499348A9662A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521931-1268-00B4-36EE-72223EEB73EF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B42059-9508-ED0B-5AF6-51E32177039C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B11EF2-C8AF-F3C0-2AD8-7C6411FBB39E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5BFDCBA2-367D-C8CD-E21A-6CBC2A2F42F9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rot="5400000" flipH="1" flipV="1">
            <a:off x="8524585" y="260512"/>
            <a:ext cx="601791" cy="23972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289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9724D-2D41-7792-B896-E2D2899C4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1FD5DC-C97A-D8FA-8322-5D7421F6831B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D61455-2C09-7C7F-40EC-A6C4BE6D4D3F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87DBD6-26A9-4DCD-AEF7-714D26110E9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802F6B-CEAC-4483-339F-AA1CF00D96A2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84AF5A-50DE-3AE8-D42C-79ED8A6303AA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AF671B-70B0-7DA1-B590-844FEBA0FF21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196F99-42B8-53AD-0427-02265CB32C83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A2704A-C03E-50A0-6D6B-D64CC084C1CD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E572C5-92A8-19ED-F9E2-912BBB4A9A9B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A9FB4A-CE2C-3832-049B-1EDA3AF5CD3B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7CDE4080-3FF8-227F-1972-9C0ED999AE9C}"/>
              </a:ext>
            </a:extLst>
          </p:cNvPr>
          <p:cNvCxnSpPr>
            <a:cxnSpLocks/>
            <a:stCxn id="18" idx="0"/>
            <a:endCxn id="14" idx="2"/>
          </p:cNvCxnSpPr>
          <p:nvPr/>
        </p:nvCxnSpPr>
        <p:spPr>
          <a:xfrm rot="5400000" flipH="1" flipV="1">
            <a:off x="8125045" y="660052"/>
            <a:ext cx="601790" cy="15981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614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74998-36F9-4235-D5F3-977B67B0F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7C2A50-9210-9C0D-E0F5-A8C3EF9D9304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20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BB6FC1-D68A-B463-B9DF-7BCCCD2D8AE8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785913-F557-D4D7-FBC5-E4F454F15001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F91260-978B-01DF-A3B0-663D1D644455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8BEFA0-89EC-F1CF-9AF9-54AD5217E29D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8A8526-E399-2B60-FD7C-CEB6BE6E9E29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171F58-26DA-E478-CF4C-3280267D53CA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155834-83EE-1683-4EC8-DBA6F6A14EC4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01E62C-33E1-6451-733C-529FDE35729D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BD0B10-27EB-D205-9788-097FDE8B414A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EFF88C8D-D3AF-1599-7C56-830A7DFD58B1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rot="5400000" flipH="1" flipV="1">
            <a:off x="7725505" y="1059594"/>
            <a:ext cx="601789" cy="7990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828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38F95-5BBE-35D3-72A8-05A972BB6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8BE91C-1BE5-6D60-738F-C44AB52D482A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20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10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B57815-1937-8053-BA47-34A2DCBAD413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478802-0E44-32FB-E28A-5C02FF010C38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1D627F-3C65-1A6A-112F-88A11CD6C210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448441-AB4A-0781-337B-A357E052B553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DC149C-6412-CAA5-3790-33A412CFC911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533130-8AA6-F6C0-5671-D8324149A940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0E44DF-E8CF-463F-D452-6A57E29A46E3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993A2A-D278-630E-4019-34E6DCDC3AB3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E19FA5-7C43-A920-1AB9-32006F4B9866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B2AB3B6F-4C52-FF33-169D-0134CA30CE71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rot="5400000" flipH="1" flipV="1">
            <a:off x="7325965" y="1459134"/>
            <a:ext cx="601788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78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7F9B1-F0B5-1993-1401-783C859BF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68DC09-3C74-E479-5173-D8FE0C2A5D55}"/>
              </a:ext>
            </a:extLst>
          </p:cNvPr>
          <p:cNvSpPr txBox="1"/>
          <p:nvPr/>
        </p:nvSpPr>
        <p:spPr>
          <a:xfrm>
            <a:off x="383362" y="588935"/>
            <a:ext cx="609399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Person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char *name;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Person(const char *s)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Person person{"Tom"};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person.Print</a:t>
            </a:r>
            <a:r>
              <a:rPr lang="en-US" altLang="ko-KR" sz="1600" dirty="0">
                <a:latin typeface="DM Mono" panose="020B0509040201040103" pitchFamily="49" charset="0"/>
              </a:rPr>
              <a:t>();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C8A402-501B-3869-C927-4FCE16FCC07E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AFCFC4-35F3-8CC0-0AB2-9A9BA80ED028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DD9ED7-D080-72C7-0C0F-A65081C99CC7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756BB-C273-A26D-1ADC-CCBFE48E6628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A4D7AA-6524-6FFA-F8A2-F43A72DE3415}"/>
              </a:ext>
            </a:extLst>
          </p:cNvPr>
          <p:cNvSpPr txBox="1"/>
          <p:nvPr/>
        </p:nvSpPr>
        <p:spPr>
          <a:xfrm>
            <a:off x="5850343" y="406271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person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799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65DA1-E172-7ED4-6827-0F8E20464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B1B4222-61C4-70A3-DDD7-9AEB98C38565}"/>
              </a:ext>
            </a:extLst>
          </p:cNvPr>
          <p:cNvSpPr/>
          <p:nvPr/>
        </p:nvSpPr>
        <p:spPr>
          <a:xfrm>
            <a:off x="9363074" y="76201"/>
            <a:ext cx="2619375" cy="2574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A06091-A7D4-B707-3C52-838EF4FC1C67}"/>
              </a:ext>
            </a:extLst>
          </p:cNvPr>
          <p:cNvSpPr txBox="1"/>
          <p:nvPr/>
        </p:nvSpPr>
        <p:spPr>
          <a:xfrm>
            <a:off x="383362" y="588935"/>
            <a:ext cx="609399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Person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char *name;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Person(const char *s)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Person person{"Tom"};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person.Print</a:t>
            </a:r>
            <a:r>
              <a:rPr lang="en-US" altLang="ko-KR" sz="1600" dirty="0">
                <a:latin typeface="DM Mono" panose="020B0509040201040103" pitchFamily="49" charset="0"/>
              </a:rPr>
              <a:t>();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DC6E84-F564-6E46-A083-312076D4AE9A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ECB78-F8AA-4A7F-A671-37C617EB851C}"/>
              </a:ext>
            </a:extLst>
          </p:cNvPr>
          <p:cNvSpPr txBox="1"/>
          <p:nvPr/>
        </p:nvSpPr>
        <p:spPr>
          <a:xfrm>
            <a:off x="9991725" y="2664131"/>
            <a:ext cx="1604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Heap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C73D94-3780-C31C-3BD8-EDD0398960DE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A099E-51BA-5D11-6AB7-B7CC3DF750D6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5548E8-6CEF-E4F3-6014-B8671BCC913B}"/>
              </a:ext>
            </a:extLst>
          </p:cNvPr>
          <p:cNvSpPr txBox="1"/>
          <p:nvPr/>
        </p:nvSpPr>
        <p:spPr>
          <a:xfrm>
            <a:off x="5850343" y="406271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person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E44D20-EE46-4149-0746-E3552FFB0E9E}"/>
              </a:ext>
            </a:extLst>
          </p:cNvPr>
          <p:cNvSpPr/>
          <p:nvPr/>
        </p:nvSpPr>
        <p:spPr>
          <a:xfrm>
            <a:off x="10287000" y="588936"/>
            <a:ext cx="1432761" cy="50644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F65AF675-224C-8B67-BAAC-C2DA16004A57}"/>
              </a:ext>
            </a:extLst>
          </p:cNvPr>
          <p:cNvCxnSpPr>
            <a:stCxn id="4" idx="3"/>
            <a:endCxn id="3" idx="1"/>
          </p:cNvCxnSpPr>
          <p:nvPr/>
        </p:nvCxnSpPr>
        <p:spPr>
          <a:xfrm flipV="1">
            <a:off x="7547811" y="842156"/>
            <a:ext cx="2739189" cy="39517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B76B99-0C7F-172C-14CE-D4F1204E5DFA}"/>
              </a:ext>
            </a:extLst>
          </p:cNvPr>
          <p:cNvSpPr txBox="1"/>
          <p:nvPr/>
        </p:nvSpPr>
        <p:spPr>
          <a:xfrm>
            <a:off x="5121442" y="32106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17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7D4F0-FDF6-0A71-AB07-CFE1FA1BF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BCD156-EB8A-9652-544A-87B988255D11}"/>
              </a:ext>
            </a:extLst>
          </p:cNvPr>
          <p:cNvSpPr txBox="1"/>
          <p:nvPr/>
        </p:nvSpPr>
        <p:spPr>
          <a:xfrm>
            <a:off x="383362" y="588935"/>
            <a:ext cx="6093994" cy="4294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*p = 42;</a:t>
            </a:r>
          </a:p>
          <a:p>
            <a:pPr>
              <a:lnSpc>
                <a:spcPts val="3000"/>
              </a:lnSpc>
              <a:buNone/>
            </a:pPr>
            <a:endParaRPr lang="en-US" altLang="ko-KR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DC0993-5762-F92B-C996-66CEF5F58E35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8E4851-DE83-AF8F-8130-F2562B3E7855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FADAB3-13CF-0BCD-FF20-9E57AF4F0CCC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625EF7-125B-C101-9331-24A45758F3B7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0x16ce92c2c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39F8B4-06E7-AB15-690D-C383C2511866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0x16ce92c2c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B1044-0457-D0E0-F310-15B8EBB0ACFC}"/>
              </a:ext>
            </a:extLst>
          </p:cNvPr>
          <p:cNvSpPr txBox="1"/>
          <p:nvPr/>
        </p:nvSpPr>
        <p:spPr>
          <a:xfrm>
            <a:off x="6626732" y="3926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p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86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AA190-364A-ED7D-4B56-0178B4C9A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DD107-25BC-383E-9B59-02F557AAA080}"/>
              </a:ext>
            </a:extLst>
          </p:cNvPr>
          <p:cNvSpPr txBox="1"/>
          <p:nvPr/>
        </p:nvSpPr>
        <p:spPr>
          <a:xfrm>
            <a:off x="383362" y="588935"/>
            <a:ext cx="6093994" cy="6296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Point</a:t>
            </a:r>
            <a:endParaRPr lang="en-US" altLang="ko-KR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  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  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y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Point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  :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y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초기화 리스트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}</a:t>
            </a: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Point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700"/>
              </a:lnSpc>
              <a:buNone/>
            </a:pPr>
            <a:endParaRPr lang="en-US" altLang="ko-KR" sz="1600" dirty="0">
              <a:solidFill>
                <a:srgbClr val="3B3B3B"/>
              </a:solidFill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Point pt2{100, 200}</a:t>
            </a:r>
          </a:p>
          <a:p>
            <a:pPr>
              <a:lnSpc>
                <a:spcPts val="2700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C8D83F-AB64-A272-00C4-B7EA5A439907}"/>
              </a:ext>
            </a:extLst>
          </p:cNvPr>
          <p:cNvSpPr/>
          <p:nvPr/>
        </p:nvSpPr>
        <p:spPr>
          <a:xfrm>
            <a:off x="5210175" y="1828800"/>
            <a:ext cx="6093993" cy="4090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FB133B-2835-F37D-73B3-FD0BA1E59718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9872A9-099B-D3C4-53ED-CA849EEF7D64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875957-59C8-4F62-D0E1-C89DB58713CB}"/>
              </a:ext>
            </a:extLst>
          </p:cNvPr>
          <p:cNvSpPr txBox="1"/>
          <p:nvPr/>
        </p:nvSpPr>
        <p:spPr>
          <a:xfrm>
            <a:off x="5738911" y="40702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pt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9D9115-6935-CE03-7E1B-26FA826F5218}"/>
              </a:ext>
            </a:extLst>
          </p:cNvPr>
          <p:cNvSpPr txBox="1"/>
          <p:nvPr/>
        </p:nvSpPr>
        <p:spPr>
          <a:xfrm>
            <a:off x="6169192" y="142946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BD40F3-1815-8C7E-CADE-72A7E199CE33}"/>
              </a:ext>
            </a:extLst>
          </p:cNvPr>
          <p:cNvSpPr/>
          <p:nvPr/>
        </p:nvSpPr>
        <p:spPr>
          <a:xfrm>
            <a:off x="6260432" y="50966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4FCB87-1FAA-E096-A648-CE851576B912}"/>
              </a:ext>
            </a:extLst>
          </p:cNvPr>
          <p:cNvSpPr txBox="1"/>
          <p:nvPr/>
        </p:nvSpPr>
        <p:spPr>
          <a:xfrm>
            <a:off x="5210175" y="52147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2B8286-8225-A465-49F9-7E3FF29C5943}"/>
              </a:ext>
            </a:extLst>
          </p:cNvPr>
          <p:cNvSpPr/>
          <p:nvPr/>
        </p:nvSpPr>
        <p:spPr>
          <a:xfrm>
            <a:off x="9319460" y="257776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208A08-CBB5-C6F1-B37B-407072046994}"/>
              </a:ext>
            </a:extLst>
          </p:cNvPr>
          <p:cNvSpPr txBox="1"/>
          <p:nvPr/>
        </p:nvSpPr>
        <p:spPr>
          <a:xfrm>
            <a:off x="8269203" y="269588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E2E459-FB1A-5934-9BFB-33203D52F8BC}"/>
              </a:ext>
            </a:extLst>
          </p:cNvPr>
          <p:cNvSpPr txBox="1"/>
          <p:nvPr/>
        </p:nvSpPr>
        <p:spPr>
          <a:xfrm>
            <a:off x="8797939" y="215686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F2B564-A7CF-3C1D-2B9D-67D949D99685}"/>
              </a:ext>
            </a:extLst>
          </p:cNvPr>
          <p:cNvSpPr/>
          <p:nvPr/>
        </p:nvSpPr>
        <p:spPr>
          <a:xfrm>
            <a:off x="9319460" y="31833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0CD0E0-5629-8660-8D9A-14ED2F2A3840}"/>
              </a:ext>
            </a:extLst>
          </p:cNvPr>
          <p:cNvSpPr txBox="1"/>
          <p:nvPr/>
        </p:nvSpPr>
        <p:spPr>
          <a:xfrm>
            <a:off x="8269203" y="33014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826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9841C-7CBF-4772-3CF4-C09E3DEB7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203798-429C-A6B1-8FC9-135A18E78658}"/>
              </a:ext>
            </a:extLst>
          </p:cNvPr>
          <p:cNvSpPr txBox="1"/>
          <p:nvPr/>
        </p:nvSpPr>
        <p:spPr>
          <a:xfrm>
            <a:off x="383362" y="588935"/>
            <a:ext cx="406817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Point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y;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x = a;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y = b;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 pt1;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 pt2;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pt1.Set(10, 20);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pt2.Set(100, 200);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B46E92-4628-6BB7-CE43-7381F7C61838}"/>
              </a:ext>
            </a:extLst>
          </p:cNvPr>
          <p:cNvSpPr/>
          <p:nvPr/>
        </p:nvSpPr>
        <p:spPr>
          <a:xfrm>
            <a:off x="4095751" y="3990975"/>
            <a:ext cx="6076950" cy="2452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2AC9AC-D759-CB27-5A87-7758ADE86E8F}"/>
              </a:ext>
            </a:extLst>
          </p:cNvPr>
          <p:cNvSpPr/>
          <p:nvPr/>
        </p:nvSpPr>
        <p:spPr>
          <a:xfrm>
            <a:off x="4981575" y="485305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0ADC4E-216C-6047-3861-5B8C0C447CB4}"/>
              </a:ext>
            </a:extLst>
          </p:cNvPr>
          <p:cNvSpPr txBox="1"/>
          <p:nvPr/>
        </p:nvSpPr>
        <p:spPr>
          <a:xfrm>
            <a:off x="3931318" y="497116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28A67A-A225-11D6-8FAB-B65C3A57806E}"/>
              </a:ext>
            </a:extLst>
          </p:cNvPr>
          <p:cNvSpPr txBox="1"/>
          <p:nvPr/>
        </p:nvSpPr>
        <p:spPr>
          <a:xfrm>
            <a:off x="4981574" y="443215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2C9E66-798F-1EFD-C8AA-4BB73CCA6045}"/>
              </a:ext>
            </a:extLst>
          </p:cNvPr>
          <p:cNvSpPr txBox="1"/>
          <p:nvPr/>
        </p:nvSpPr>
        <p:spPr>
          <a:xfrm>
            <a:off x="5064292" y="361174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73D033-CF82-661B-F3B3-793D3460B220}"/>
              </a:ext>
            </a:extLst>
          </p:cNvPr>
          <p:cNvSpPr/>
          <p:nvPr/>
        </p:nvSpPr>
        <p:spPr>
          <a:xfrm>
            <a:off x="4981575" y="545861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0CC09C-29EC-E5AB-0C04-5427A48215EF}"/>
              </a:ext>
            </a:extLst>
          </p:cNvPr>
          <p:cNvSpPr txBox="1"/>
          <p:nvPr/>
        </p:nvSpPr>
        <p:spPr>
          <a:xfrm>
            <a:off x="3931318" y="557673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283649-F46C-3493-104C-1C926A16322B}"/>
              </a:ext>
            </a:extLst>
          </p:cNvPr>
          <p:cNvSpPr/>
          <p:nvPr/>
        </p:nvSpPr>
        <p:spPr>
          <a:xfrm>
            <a:off x="8233609" y="480148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52537B-A2C4-EC3B-E1C4-AB2552F27666}"/>
              </a:ext>
            </a:extLst>
          </p:cNvPr>
          <p:cNvSpPr txBox="1"/>
          <p:nvPr/>
        </p:nvSpPr>
        <p:spPr>
          <a:xfrm>
            <a:off x="7183352" y="491960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FEB8A-792A-2257-7F14-8D4182A4B986}"/>
              </a:ext>
            </a:extLst>
          </p:cNvPr>
          <p:cNvSpPr txBox="1"/>
          <p:nvPr/>
        </p:nvSpPr>
        <p:spPr>
          <a:xfrm>
            <a:off x="8233608" y="438058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77B6FE-524F-61AA-0B64-BE0E40012ACD}"/>
              </a:ext>
            </a:extLst>
          </p:cNvPr>
          <p:cNvSpPr/>
          <p:nvPr/>
        </p:nvSpPr>
        <p:spPr>
          <a:xfrm>
            <a:off x="8233609" y="540704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0D414C-958D-79FF-9C30-5343EF36C2A8}"/>
              </a:ext>
            </a:extLst>
          </p:cNvPr>
          <p:cNvSpPr txBox="1"/>
          <p:nvPr/>
        </p:nvSpPr>
        <p:spPr>
          <a:xfrm>
            <a:off x="7183352" y="552516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759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6E4C1-DEE7-0B00-1565-9FBA2999E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A26C2D-399C-F8DE-6674-F61616A0CEA1}"/>
              </a:ext>
            </a:extLst>
          </p:cNvPr>
          <p:cNvSpPr txBox="1"/>
          <p:nvPr/>
        </p:nvSpPr>
        <p:spPr>
          <a:xfrm>
            <a:off x="383362" y="588935"/>
            <a:ext cx="406817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Point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y;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x = a;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y = b;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Point pt1;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Point pt2;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pt1.Set(10, 20);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// Set(&amp;pt1, 10, 20)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pt2.Set(100, 200);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2BB53F-CE16-2455-FCB4-698CD07F964A}"/>
              </a:ext>
            </a:extLst>
          </p:cNvPr>
          <p:cNvSpPr/>
          <p:nvPr/>
        </p:nvSpPr>
        <p:spPr>
          <a:xfrm>
            <a:off x="4095751" y="3990975"/>
            <a:ext cx="6076950" cy="2452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E420F5-6B9E-80AD-0ECE-217B3199108A}"/>
              </a:ext>
            </a:extLst>
          </p:cNvPr>
          <p:cNvSpPr/>
          <p:nvPr/>
        </p:nvSpPr>
        <p:spPr>
          <a:xfrm>
            <a:off x="4981575" y="485305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3A26F1-FBAA-D61E-3426-61F23B4178BD}"/>
              </a:ext>
            </a:extLst>
          </p:cNvPr>
          <p:cNvSpPr txBox="1"/>
          <p:nvPr/>
        </p:nvSpPr>
        <p:spPr>
          <a:xfrm>
            <a:off x="3931318" y="497116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BB580D-5C86-AF09-B48E-E143C3BF0CC8}"/>
              </a:ext>
            </a:extLst>
          </p:cNvPr>
          <p:cNvSpPr txBox="1"/>
          <p:nvPr/>
        </p:nvSpPr>
        <p:spPr>
          <a:xfrm>
            <a:off x="4981574" y="443215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F082FF-2590-E403-51E7-BCFEDB8EB519}"/>
              </a:ext>
            </a:extLst>
          </p:cNvPr>
          <p:cNvSpPr txBox="1"/>
          <p:nvPr/>
        </p:nvSpPr>
        <p:spPr>
          <a:xfrm>
            <a:off x="5064292" y="361174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3806D8-3F57-7C87-61D9-B42E193F2AA1}"/>
              </a:ext>
            </a:extLst>
          </p:cNvPr>
          <p:cNvSpPr/>
          <p:nvPr/>
        </p:nvSpPr>
        <p:spPr>
          <a:xfrm>
            <a:off x="4981575" y="545861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2121A-3479-8B6D-EB15-ED3BF6B9639D}"/>
              </a:ext>
            </a:extLst>
          </p:cNvPr>
          <p:cNvSpPr txBox="1"/>
          <p:nvPr/>
        </p:nvSpPr>
        <p:spPr>
          <a:xfrm>
            <a:off x="3931318" y="557673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887202-3B17-861C-0DD6-E4A3A4BDEAA0}"/>
              </a:ext>
            </a:extLst>
          </p:cNvPr>
          <p:cNvSpPr/>
          <p:nvPr/>
        </p:nvSpPr>
        <p:spPr>
          <a:xfrm>
            <a:off x="8233609" y="480148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CBD9C1-6923-FE65-AF9E-B22A8695C45D}"/>
              </a:ext>
            </a:extLst>
          </p:cNvPr>
          <p:cNvSpPr txBox="1"/>
          <p:nvPr/>
        </p:nvSpPr>
        <p:spPr>
          <a:xfrm>
            <a:off x="7183352" y="491960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F8952F-C69E-07F7-1312-78F780697DD2}"/>
              </a:ext>
            </a:extLst>
          </p:cNvPr>
          <p:cNvSpPr txBox="1"/>
          <p:nvPr/>
        </p:nvSpPr>
        <p:spPr>
          <a:xfrm>
            <a:off x="8233608" y="438058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8F108B-9D03-1E96-54B7-1C27E2601D6D}"/>
              </a:ext>
            </a:extLst>
          </p:cNvPr>
          <p:cNvSpPr/>
          <p:nvPr/>
        </p:nvSpPr>
        <p:spPr>
          <a:xfrm>
            <a:off x="8233609" y="540704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734AB5-F969-5CCB-709F-9B36E5054109}"/>
              </a:ext>
            </a:extLst>
          </p:cNvPr>
          <p:cNvSpPr txBox="1"/>
          <p:nvPr/>
        </p:nvSpPr>
        <p:spPr>
          <a:xfrm>
            <a:off x="7183352" y="552516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190EDB-C75A-AD60-BF16-33ABF04D032A}"/>
              </a:ext>
            </a:extLst>
          </p:cNvPr>
          <p:cNvSpPr txBox="1"/>
          <p:nvPr/>
        </p:nvSpPr>
        <p:spPr>
          <a:xfrm>
            <a:off x="4568992" y="133669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DM Mono" panose="020B0509040201040103" pitchFamily="49" charset="0"/>
              </a:rPr>
              <a:t>  void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en-US" altLang="ko-KR" sz="1800" dirty="0">
                <a:latin typeface="DM Mono" panose="020B0509040201040103" pitchFamily="49" charset="0"/>
              </a:rPr>
              <a:t>Set(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-US" altLang="ko-KR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}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B7DD4B8-79C5-CAF8-B034-546604537119}"/>
              </a:ext>
            </a:extLst>
          </p:cNvPr>
          <p:cNvSpPr/>
          <p:nvPr/>
        </p:nvSpPr>
        <p:spPr>
          <a:xfrm>
            <a:off x="7909009" y="1317646"/>
            <a:ext cx="752475" cy="368278"/>
          </a:xfrm>
          <a:prstGeom prst="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5B31637-27CF-6A57-84FE-DEDA0D13B669}"/>
              </a:ext>
            </a:extLst>
          </p:cNvPr>
          <p:cNvCxnSpPr>
            <a:cxnSpLocks/>
            <a:stCxn id="23" idx="2"/>
          </p:cNvCxnSpPr>
          <p:nvPr/>
        </p:nvCxnSpPr>
        <p:spPr>
          <a:xfrm rot="5400000">
            <a:off x="5413770" y="1930005"/>
            <a:ext cx="3115558" cy="262739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424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FB69A-7B57-A7F6-AB60-AEA562745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7D70CE-177C-A47F-9043-95DB46DA2368}"/>
              </a:ext>
            </a:extLst>
          </p:cNvPr>
          <p:cNvSpPr txBox="1"/>
          <p:nvPr/>
        </p:nvSpPr>
        <p:spPr>
          <a:xfrm>
            <a:off x="383362" y="588935"/>
            <a:ext cx="406817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Point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y;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x = a;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y = b;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Point pt1;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Point pt2;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pt1.Set(10, 20);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// Set(&amp;pt1, 10, 20)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pt2.Set(100, 200);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// Set(&amp;pt2, 100, 200)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FBE9F1-1504-AAA0-1FA3-0CC2B235E846}"/>
              </a:ext>
            </a:extLst>
          </p:cNvPr>
          <p:cNvSpPr/>
          <p:nvPr/>
        </p:nvSpPr>
        <p:spPr>
          <a:xfrm>
            <a:off x="4095751" y="3990975"/>
            <a:ext cx="6076950" cy="2452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8A030D-DC2E-E393-8072-9CB0915FEDB3}"/>
              </a:ext>
            </a:extLst>
          </p:cNvPr>
          <p:cNvSpPr/>
          <p:nvPr/>
        </p:nvSpPr>
        <p:spPr>
          <a:xfrm>
            <a:off x="4981575" y="485305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47A891-1CC6-B073-8A63-46DA8A9D178F}"/>
              </a:ext>
            </a:extLst>
          </p:cNvPr>
          <p:cNvSpPr txBox="1"/>
          <p:nvPr/>
        </p:nvSpPr>
        <p:spPr>
          <a:xfrm>
            <a:off x="3931318" y="497116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234EFC-E0CE-724D-2179-FFF62267C467}"/>
              </a:ext>
            </a:extLst>
          </p:cNvPr>
          <p:cNvSpPr txBox="1"/>
          <p:nvPr/>
        </p:nvSpPr>
        <p:spPr>
          <a:xfrm>
            <a:off x="4981574" y="443215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7E8042-5651-2E8E-8D62-B5D343D12719}"/>
              </a:ext>
            </a:extLst>
          </p:cNvPr>
          <p:cNvSpPr txBox="1"/>
          <p:nvPr/>
        </p:nvSpPr>
        <p:spPr>
          <a:xfrm>
            <a:off x="5064292" y="361174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492C77-9195-E7D3-8EC3-7522CF3A6000}"/>
              </a:ext>
            </a:extLst>
          </p:cNvPr>
          <p:cNvSpPr/>
          <p:nvPr/>
        </p:nvSpPr>
        <p:spPr>
          <a:xfrm>
            <a:off x="4981575" y="545861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8BAB87-2E1E-68E9-3FF9-36ACCA09DC42}"/>
              </a:ext>
            </a:extLst>
          </p:cNvPr>
          <p:cNvSpPr txBox="1"/>
          <p:nvPr/>
        </p:nvSpPr>
        <p:spPr>
          <a:xfrm>
            <a:off x="3931318" y="557673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E426050-BC02-6AB0-3A0A-B2A17B66007E}"/>
              </a:ext>
            </a:extLst>
          </p:cNvPr>
          <p:cNvSpPr/>
          <p:nvPr/>
        </p:nvSpPr>
        <p:spPr>
          <a:xfrm>
            <a:off x="8233609" y="480148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8FF306-17DA-FAEB-702E-AA63D8C8605F}"/>
              </a:ext>
            </a:extLst>
          </p:cNvPr>
          <p:cNvSpPr txBox="1"/>
          <p:nvPr/>
        </p:nvSpPr>
        <p:spPr>
          <a:xfrm>
            <a:off x="7183352" y="491960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65C843-1DB2-A219-0442-E85F33110696}"/>
              </a:ext>
            </a:extLst>
          </p:cNvPr>
          <p:cNvSpPr txBox="1"/>
          <p:nvPr/>
        </p:nvSpPr>
        <p:spPr>
          <a:xfrm>
            <a:off x="8233608" y="438058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8AB224-DFC1-BB06-93BC-2470BFD68832}"/>
              </a:ext>
            </a:extLst>
          </p:cNvPr>
          <p:cNvSpPr/>
          <p:nvPr/>
        </p:nvSpPr>
        <p:spPr>
          <a:xfrm>
            <a:off x="8233609" y="540704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9A7A4C-CAF6-D24A-5133-2CFC4B9BAF46}"/>
              </a:ext>
            </a:extLst>
          </p:cNvPr>
          <p:cNvSpPr txBox="1"/>
          <p:nvPr/>
        </p:nvSpPr>
        <p:spPr>
          <a:xfrm>
            <a:off x="7183352" y="552516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D68004-47FF-0149-9FF5-0C07D31C6611}"/>
              </a:ext>
            </a:extLst>
          </p:cNvPr>
          <p:cNvSpPr txBox="1"/>
          <p:nvPr/>
        </p:nvSpPr>
        <p:spPr>
          <a:xfrm>
            <a:off x="4568992" y="133669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DM Mono" panose="020B0509040201040103" pitchFamily="49" charset="0"/>
              </a:rPr>
              <a:t>  void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en-US" altLang="ko-KR" sz="1800" dirty="0">
                <a:latin typeface="DM Mono" panose="020B0509040201040103" pitchFamily="49" charset="0"/>
              </a:rPr>
              <a:t>Set(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-US" altLang="ko-KR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}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07F640E-2A44-2100-269E-FC30C48A11CB}"/>
              </a:ext>
            </a:extLst>
          </p:cNvPr>
          <p:cNvSpPr/>
          <p:nvPr/>
        </p:nvSpPr>
        <p:spPr>
          <a:xfrm>
            <a:off x="7943850" y="1358310"/>
            <a:ext cx="752475" cy="368278"/>
          </a:xfrm>
          <a:prstGeom prst="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2491AAB-8AF5-BD5E-FD1C-BB24CAACFC5C}"/>
              </a:ext>
            </a:extLst>
          </p:cNvPr>
          <p:cNvCxnSpPr>
            <a:cxnSpLocks/>
            <a:stCxn id="23" idx="2"/>
            <a:endCxn id="2" idx="0"/>
          </p:cNvCxnSpPr>
          <p:nvPr/>
        </p:nvCxnSpPr>
        <p:spPr>
          <a:xfrm rot="16200000" flipH="1">
            <a:off x="7061246" y="2985429"/>
            <a:ext cx="3074895" cy="55721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146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50BCC-FF1D-941B-AE83-4C0F3B480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AF2CE9-F15B-951B-6D9E-AF7FB2E2CFEF}"/>
              </a:ext>
            </a:extLst>
          </p:cNvPr>
          <p:cNvSpPr txBox="1"/>
          <p:nvPr/>
        </p:nvSpPr>
        <p:spPr>
          <a:xfrm>
            <a:off x="383361" y="588935"/>
            <a:ext cx="527448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User other{user};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6147BB-CE5D-893E-C05B-E6DE03FFCF70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54D4A-AE98-A758-337D-908D91C5FCFF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A44553-BF6A-9B8E-9D5C-19AFB5A4D910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50DF8A-0D87-6909-1C4D-403A76D8A7A6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215B94-33DE-D830-312E-84CB61FF0F81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F81F54-6021-8CB2-914D-1DF74B57EED1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8E7CC18C-07B7-E93D-719F-E5E6E2CD60BC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154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B55CF-7E8F-3C1B-93DE-4F3390A9C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5F3508-A100-EB95-A150-240B17D4118B}"/>
              </a:ext>
            </a:extLst>
          </p:cNvPr>
          <p:cNvSpPr txBox="1"/>
          <p:nvPr/>
        </p:nvSpPr>
        <p:spPr>
          <a:xfrm>
            <a:off x="373836" y="588935"/>
            <a:ext cx="5274489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User(const User &amp;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: name{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}, age{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} {}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User other{user};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ED8F00-A6DC-7F34-3631-D1DA4E52A068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3ECDF8-0006-CD5D-48E7-860CB5B233FB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AB97CA-8E5A-D296-A254-273DA611EC31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B9E497-D9A1-CE4F-01D9-DE3FAC7A3144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B47A7B-47A2-D91C-E07F-EE21C104349F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2A5708-8484-FD0B-C769-7DCC3526153A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1D858F56-8EA4-CE58-53E7-E0B074000DCF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36F29E-667B-232E-AE41-294DA88E344A}"/>
              </a:ext>
            </a:extLst>
          </p:cNvPr>
          <p:cNvSpPr/>
          <p:nvPr/>
        </p:nvSpPr>
        <p:spPr>
          <a:xfrm>
            <a:off x="6191249" y="299282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D4E591-6E42-C9A3-434C-DA105FEB7888}"/>
              </a:ext>
            </a:extLst>
          </p:cNvPr>
          <p:cNvSpPr txBox="1"/>
          <p:nvPr/>
        </p:nvSpPr>
        <p:spPr>
          <a:xfrm>
            <a:off x="5140992" y="311094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DCE10-EB1F-7BCB-9404-8E855229053B}"/>
              </a:ext>
            </a:extLst>
          </p:cNvPr>
          <p:cNvSpPr txBox="1"/>
          <p:nvPr/>
        </p:nvSpPr>
        <p:spPr>
          <a:xfrm>
            <a:off x="6191248" y="257192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other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41B73B-3518-4399-81AF-8833C004CC7D}"/>
              </a:ext>
            </a:extLst>
          </p:cNvPr>
          <p:cNvSpPr/>
          <p:nvPr/>
        </p:nvSpPr>
        <p:spPr>
          <a:xfrm>
            <a:off x="6191249" y="359838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073924-CFC2-A8CD-CDE0-AB83B4EC6D70}"/>
              </a:ext>
            </a:extLst>
          </p:cNvPr>
          <p:cNvSpPr txBox="1"/>
          <p:nvPr/>
        </p:nvSpPr>
        <p:spPr>
          <a:xfrm>
            <a:off x="5140992" y="371650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018EA6E-DDC2-A427-2AFC-6F4B70BDBB54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478628" y="785876"/>
            <a:ext cx="3042632" cy="250973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777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D6395-96C8-4749-9859-B618E8DA6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C2B120-D04B-4289-E157-51A2330DA217}"/>
              </a:ext>
            </a:extLst>
          </p:cNvPr>
          <p:cNvSpPr txBox="1"/>
          <p:nvPr/>
        </p:nvSpPr>
        <p:spPr>
          <a:xfrm>
            <a:off x="511371" y="549642"/>
            <a:ext cx="527448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User &amp;</a:t>
            </a:r>
            <a:r>
              <a:rPr lang="en-US" altLang="ko-KR" sz="1600" dirty="0" err="1"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: name{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}, age{</a:t>
            </a:r>
            <a:r>
              <a:rPr lang="en-US" altLang="ko-KR" sz="1600" dirty="0" err="1"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latin typeface="DM Mono" panose="020B0509040201040103" pitchFamily="49" charset="0"/>
              </a:rPr>
              <a:t>} {}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831D9E-79DE-6A1A-4FEE-DEFE012B07EF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1D282-192F-BE02-7A2D-4C78EF7B39F3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D3640F-4DC8-F883-2FE0-3C82ADB47AB6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B4503E5-44DF-E9B3-8260-304EA2718227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B26EA2-BF9D-F070-8A42-2F0486C7C67E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E96047B-EAA0-9F35-04E4-6D7B5F3989F7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797F7FBB-282D-9C61-978D-64A593DF2FF8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672856-6E49-55FC-A4E4-FD1EE6A1C3BD}"/>
              </a:ext>
            </a:extLst>
          </p:cNvPr>
          <p:cNvSpPr/>
          <p:nvPr/>
        </p:nvSpPr>
        <p:spPr>
          <a:xfrm>
            <a:off x="6191249" y="2992823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A63AF9-9225-9260-3E56-B2B93FDDC2A7}"/>
              </a:ext>
            </a:extLst>
          </p:cNvPr>
          <p:cNvSpPr txBox="1"/>
          <p:nvPr/>
        </p:nvSpPr>
        <p:spPr>
          <a:xfrm>
            <a:off x="5140992" y="311094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225D73-C2A6-4CDB-7628-CF7A469D89F8}"/>
              </a:ext>
            </a:extLst>
          </p:cNvPr>
          <p:cNvSpPr txBox="1"/>
          <p:nvPr/>
        </p:nvSpPr>
        <p:spPr>
          <a:xfrm>
            <a:off x="6191248" y="257192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other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2FCFA2-B2CF-91F6-18B3-09395749DDFB}"/>
              </a:ext>
            </a:extLst>
          </p:cNvPr>
          <p:cNvSpPr/>
          <p:nvPr/>
        </p:nvSpPr>
        <p:spPr>
          <a:xfrm>
            <a:off x="6191249" y="3598389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921D55-95D0-608E-0FAD-40F8DE94EF02}"/>
              </a:ext>
            </a:extLst>
          </p:cNvPr>
          <p:cNvSpPr txBox="1"/>
          <p:nvPr/>
        </p:nvSpPr>
        <p:spPr>
          <a:xfrm>
            <a:off x="5140992" y="371650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1656356-3920-1B37-8B29-BD83EFED255C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478628" y="785876"/>
            <a:ext cx="3042632" cy="250973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1472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E59C3-DF09-A1F1-6501-7D04E650E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9C9B3E-B7B0-61A1-AB43-E7AF0CF90364}"/>
              </a:ext>
            </a:extLst>
          </p:cNvPr>
          <p:cNvSpPr txBox="1"/>
          <p:nvPr/>
        </p:nvSpPr>
        <p:spPr>
          <a:xfrm>
            <a:off x="511371" y="549642"/>
            <a:ext cx="527448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{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User &amp;</a:t>
            </a:r>
            <a:r>
              <a:rPr lang="en-US" altLang="ko-KR" sz="1600" dirty="0" err="1"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: name{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}, age{</a:t>
            </a:r>
            <a:r>
              <a:rPr lang="en-US" altLang="ko-KR" sz="1600" dirty="0" err="1"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latin typeface="DM Mono" panose="020B0509040201040103" pitchFamily="49" charset="0"/>
              </a:rPr>
              <a:t>} {}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DAC7A6-344A-FDDF-6C43-E3D905E04925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217697-3AE7-F6C7-2929-E5F29A26AB49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06674-E6FC-3726-ADEF-786717E9A9E9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694F3D-3DE9-8E51-A137-7C2A251F1A93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C7B8EA-53AF-B7EB-C0A0-26A572658B4A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6C5E93-AACC-7C3C-45C1-23A3B3F9DBC5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4F726A7-B949-819D-BA14-60FCD4E4F753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61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6F1DD-6268-7FDB-5E89-3BCD813BC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7C811B-35F8-7D12-C09F-7CEAFE505646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1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8C416A-FDFA-E682-FD47-D10F2A84ECC8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ACFEFA-AD00-46C2-D653-9379D45CBFBB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9B2E28-CA13-9C14-4500-EF87EC2DB5F0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C916BB-C0ED-7DC9-99C5-26189CB61894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1C3829-F02B-38C1-912F-81A78F085A8C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E17FC-D71D-C874-91E5-F7877712A1D0}"/>
              </a:ext>
            </a:extLst>
          </p:cNvPr>
          <p:cNvSpPr txBox="1"/>
          <p:nvPr/>
        </p:nvSpPr>
        <p:spPr>
          <a:xfrm>
            <a:off x="6626732" y="392644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pn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99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D869E-90E1-006B-2046-BE885D6FC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032111-6D37-D551-FC3C-8B71BCA1B98D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1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42;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n &lt;&lt;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148207-2B50-0A80-FEF3-B292526BE0F4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F6671B-CC8B-53EE-6256-00A44D3E820A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4017E-9307-649D-6C20-BD1FE98E6DD7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8CB02A-5641-DC22-CD39-DCFAB74DAF24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054A37-9D43-439A-FD54-E483844BF0C1}"/>
              </a:ext>
            </a:extLst>
          </p:cNvPr>
          <p:cNvSpPr/>
          <p:nvPr/>
        </p:nvSpPr>
        <p:spPr>
          <a:xfrm>
            <a:off x="7098632" y="3718784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252FD-ACA1-3FFA-1C6D-AC8B2FA539F9}"/>
              </a:ext>
            </a:extLst>
          </p:cNvPr>
          <p:cNvSpPr txBox="1"/>
          <p:nvPr/>
        </p:nvSpPr>
        <p:spPr>
          <a:xfrm>
            <a:off x="6626732" y="392644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pn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D3357A23-1DAF-8A4F-89ED-83278EEE0B66}"/>
              </a:ext>
            </a:extLst>
          </p:cNvPr>
          <p:cNvCxnSpPr>
            <a:stCxn id="2" idx="0"/>
            <a:endCxn id="7" idx="2"/>
          </p:cNvCxnSpPr>
          <p:nvPr/>
        </p:nvCxnSpPr>
        <p:spPr>
          <a:xfrm rot="16200000" flipV="1">
            <a:off x="7392142" y="2961034"/>
            <a:ext cx="1107931" cy="4075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7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CEE85-B160-2FA5-543A-93D8ED5CC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CEE6C0-9220-9D63-66F8-244294FD478D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EC3412-11EC-6262-2C88-F391383C453A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F35CDD-5394-E4CD-DB60-86F88D730A30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52A93-1314-1E0E-6EF5-8A3511F50228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FB934D-DB6F-C9F0-16EB-15A01DA975A0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98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7778C-5863-01BC-21FA-273E69887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BF9540-DA2F-AABF-2C8D-6A16029B59DE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&amp;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n;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F80A85-B405-5DBF-3CB6-E898E8E15CB9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FA039C-BC60-B82A-F57F-D2E7C40486B1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F95FB-9FC3-6C93-142D-10BED96518E2}"/>
              </a:ext>
            </a:extLst>
          </p:cNvPr>
          <p:cNvSpPr txBox="1"/>
          <p:nvPr/>
        </p:nvSpPr>
        <p:spPr>
          <a:xfrm>
            <a:off x="5610225" y="2005285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n,</a:t>
            </a:r>
            <a:r>
              <a:rPr kumimoji="1" lang="en-US" altLang="ko-KR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44EDB7-A874-81AD-4B33-9B9517FF9AC3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21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83A57-D41A-D7E4-2B07-188DA8178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C9B8F5-082D-A5AB-6906-922D7C8864DC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&amp;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n;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42;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BA1CAD-F5D7-2282-CF55-309A2DF7FF12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B32973-CB55-E5A5-D100-2504EACBEB30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16FCD3-BD10-0E73-2793-554C7CCF2D76}"/>
              </a:ext>
            </a:extLst>
          </p:cNvPr>
          <p:cNvSpPr txBox="1"/>
          <p:nvPr/>
        </p:nvSpPr>
        <p:spPr>
          <a:xfrm>
            <a:off x="5610225" y="2005285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n,</a:t>
            </a:r>
            <a:r>
              <a:rPr kumimoji="1" lang="en-US" altLang="ko-KR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5707F-09C8-2184-E16A-9F428D7CC902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5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1CF95-3D18-905B-2BFE-B8BE6EFEC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85F590-563E-1F32-9096-AE03E1E4E995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542004-7E22-35A6-B80B-9912D38A78A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4CDE11-B895-F0DD-9091-A4BAD68DC766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910DA-7847-B1AF-A51C-B75BAAF54009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7EEDC-AAA2-37A1-6FA6-6FDCA09118EC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ECF942-744D-7C95-A776-E661D07F9E13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99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dirty="0" smtClean="0">
            <a:solidFill>
              <a:sysClr val="windowText" lastClr="000000"/>
            </a:solidFill>
          </a:defRPr>
        </a:defPPr>
      </a:lstStyle>
      <a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2156</Words>
  <Application>Microsoft Macintosh PowerPoint</Application>
  <PresentationFormat>와이드스크린</PresentationFormat>
  <Paragraphs>704</Paragraphs>
  <Slides>37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맑은 고딕</vt:lpstr>
      <vt:lpstr>Arial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찬식 윤</dc:creator>
  <cp:lastModifiedBy>찬식 윤</cp:lastModifiedBy>
  <cp:revision>20</cp:revision>
  <dcterms:created xsi:type="dcterms:W3CDTF">2025-05-12T08:33:51Z</dcterms:created>
  <dcterms:modified xsi:type="dcterms:W3CDTF">2025-05-14T06:28:41Z</dcterms:modified>
</cp:coreProperties>
</file>