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62"/>
    <p:restoredTop sz="94802"/>
  </p:normalViewPr>
  <p:slideViewPr>
    <p:cSldViewPr snapToGrid="0">
      <p:cViewPr varScale="1">
        <p:scale>
          <a:sx n="134" d="100"/>
          <a:sy n="134" d="100"/>
        </p:scale>
        <p:origin x="126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EE4B-434B-8D6F-DCE4-33196AA2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FE3D0-879B-8A62-553C-C773ECE90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2E509-E579-2DD0-0EC7-72D2B2D6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C6834-5107-CB87-77BE-0EDD00EF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26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D6D3-DAAA-E61F-A1AB-1E028579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AAF17-123E-1034-20DD-A84C793F7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F5D67-1098-F654-1875-C5679106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2C013-88ED-3E9B-87B8-725DBE14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7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CF35-37B7-196B-041A-5D2033BF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3C7E7-7B7C-7FED-ACAF-35E07571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247AC-AF37-F6D5-EFA5-009E6DB8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A50C5-6F6E-4875-C192-333F3AC8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38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9F4-EF47-6687-762B-5651A28C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F0BE1-6BAE-7937-3D55-8DD30DEB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3ED6CF-C116-7E43-94AF-8CCD7406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F0925-9B7B-0BA9-78A9-A2545E2DE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2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C958-9BE5-D894-C7DE-1F8E3384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CC0AF9-CC8B-689D-07B6-66088491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5BD0C0-C831-C00E-1F53-D58DBD5A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0B3F2-344A-4ED1-0D0E-017DDD24B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BED2-5830-F035-502E-C871745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C3266C-66F8-722C-7FAF-8128D4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F846E8-69F2-3220-F8FD-9D43C14F5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3A572-B731-87BD-8044-012CC7D5C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42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3926-C7B5-38B1-3F91-40095822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7BA11-AE39-7229-ABA3-44CC4BD6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DAD2B4-161B-6315-349B-FCB17C023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C0311-05B4-E2CE-1CA0-B5B406EB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41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609B6-58D9-40ED-5C33-A018A12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E049CE-C6C3-2921-1FE2-CF6AA5724546}"/>
              </a:ext>
            </a:extLst>
          </p:cNvPr>
          <p:cNvSpPr/>
          <p:nvPr/>
        </p:nvSpPr>
        <p:spPr>
          <a:xfrm>
            <a:off x="7698446" y="1695342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61C3F-45CB-2A85-715E-6D9E7AEEDFE4}"/>
              </a:ext>
            </a:extLst>
          </p:cNvPr>
          <p:cNvSpPr txBox="1"/>
          <p:nvPr/>
        </p:nvSpPr>
        <p:spPr>
          <a:xfrm>
            <a:off x="6648189" y="18134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B017C-65A5-D91A-B516-8B7F3C01B414}"/>
              </a:ext>
            </a:extLst>
          </p:cNvPr>
          <p:cNvSpPr txBox="1"/>
          <p:nvPr/>
        </p:nvSpPr>
        <p:spPr>
          <a:xfrm>
            <a:off x="7698445" y="127444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25FF5-18DD-1E36-BB2B-074B75FA6557}"/>
              </a:ext>
            </a:extLst>
          </p:cNvPr>
          <p:cNvSpPr txBox="1"/>
          <p:nvPr/>
        </p:nvSpPr>
        <p:spPr>
          <a:xfrm>
            <a:off x="455435" y="195719"/>
            <a:ext cx="6097656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0F2E18-0D84-6041-BB3A-EE01D92DD531}"/>
              </a:ext>
            </a:extLst>
          </p:cNvPr>
          <p:cNvSpPr/>
          <p:nvPr/>
        </p:nvSpPr>
        <p:spPr>
          <a:xfrm>
            <a:off x="7698445" y="312621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2F085-DCD3-4B0B-E309-CCF02DD8D539}"/>
              </a:ext>
            </a:extLst>
          </p:cNvPr>
          <p:cNvSpPr txBox="1"/>
          <p:nvPr/>
        </p:nvSpPr>
        <p:spPr>
          <a:xfrm>
            <a:off x="6648188" y="324433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36-0C64-5306-6FFB-35DDF1EDF5C5}"/>
              </a:ext>
            </a:extLst>
          </p:cNvPr>
          <p:cNvSpPr txBox="1"/>
          <p:nvPr/>
        </p:nvSpPr>
        <p:spPr>
          <a:xfrm>
            <a:off x="7698444" y="27053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D439-93B7-AF39-F0AA-3390C333E11C}"/>
              </a:ext>
            </a:extLst>
          </p:cNvPr>
          <p:cNvSpPr/>
          <p:nvPr/>
        </p:nvSpPr>
        <p:spPr>
          <a:xfrm>
            <a:off x="7698445" y="449054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9368-87E1-2511-B795-BB1D020642F3}"/>
              </a:ext>
            </a:extLst>
          </p:cNvPr>
          <p:cNvSpPr txBox="1"/>
          <p:nvPr/>
        </p:nvSpPr>
        <p:spPr>
          <a:xfrm>
            <a:off x="6648188" y="46086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28E-5D48-5A52-0E36-11EF5FD69F9E}"/>
              </a:ext>
            </a:extLst>
          </p:cNvPr>
          <p:cNvSpPr txBox="1"/>
          <p:nvPr/>
        </p:nvSpPr>
        <p:spPr>
          <a:xfrm>
            <a:off x="7698444" y="40696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6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9C-E633-4DA7-6D23-C85714C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336DF-0092-3891-6B9A-4CF16785A9B3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AC040-9BD6-7012-55DA-8EC3F3AE0835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658A-87DF-22B5-95E2-80F3BDCE31CC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0B9DB-068E-E87B-6921-879A44BC79D6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A30D-3D46-DD1C-03B7-83074142E05A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9A36F-762E-E687-4C3A-AC2F4880CCA4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84D7-2060-99C8-E694-40C64B9FB372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E5473-9475-F6FF-DC42-D7F5E8B03051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002F-CCA5-619E-F2DB-1201B595AD49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DB3-C722-6758-F252-661DD43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CACAC-9737-A5B4-82E1-F11238590C3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FC4D3-3970-9A67-DF87-3C87F7B42D24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06DB-A972-3792-8A27-08116C303977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c2;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E4ED0-259D-EDA0-68A1-BEEB1D38BC7A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341E-15C3-914D-668A-D1C29FD7180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5028AF-E77F-194F-4D14-159463D910F8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CF351-4144-1094-97C7-49DD8D3F0A4D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86367-BE6B-4780-A834-3D9EB1ABBBD4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D2DA-4235-BBCF-5AD7-A7741E53BA91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0D61-F345-7732-A78E-FF3BB08B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348C7-5557-40B8-EF24-BD68B5CE476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8AE75-BDE5-33E6-8CF3-6638E9A9CB40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371F-73A7-FA25-FE99-ED02DA7FC828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FB46C-7476-B33D-597A-C21386533041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39A03-7E85-FC8A-6C6C-EB9700C7375B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7B86-C3EA-2060-7B63-17338DE94011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DCAB-035F-14EA-055F-9AAF56B43F6C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C00B-9949-343C-D4D5-63B37A4F2A15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7F0E-A280-B50D-2340-75C0375FCBF8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0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7D3F-6AA7-9BF7-7414-16D515B1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F75AB-08E2-74CD-C5D8-92362B99ED42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470-441E-162E-134B-C43EFAC65EF3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6BDB-B7C8-A510-69DE-AC372BCE7F72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115DF-B2F6-E439-1D24-868C26EA6B8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F062-CA33-ED1F-6BC9-E8972F823C7F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D2C9-1059-CCBB-8CF9-B0F6ED60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77848-B072-342E-F8ED-4445467DB871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3CBBC-6ADB-385B-AA03-56308345DA2A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8FDA1-34B3-9D7D-CFE2-714947A76829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E2C6E-43DF-7518-5F53-F3B41DD391C3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8BCC-5868-83EA-C3CE-83B9FE2E08B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27D86-6B66-C3FE-E6CF-4FE78211BF19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B5AB-BB68-03CB-979F-5CF9D2A20EF2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FB9E-68DD-D4F9-D80C-FF4342A0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45B29B-B419-EA06-242B-0D0FDBF6C253}"/>
              </a:ext>
            </a:extLst>
          </p:cNvPr>
          <p:cNvSpPr/>
          <p:nvPr/>
        </p:nvSpPr>
        <p:spPr>
          <a:xfrm>
            <a:off x="5367960" y="1863194"/>
            <a:ext cx="6076950" cy="296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03A04-8528-1FC8-3E57-90BC1E9C4379}"/>
              </a:ext>
            </a:extLst>
          </p:cNvPr>
          <p:cNvSpPr/>
          <p:nvPr/>
        </p:nvSpPr>
        <p:spPr>
          <a:xfrm>
            <a:off x="7698084" y="24602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“Tom"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12F59-BABD-FC67-54B8-0668E0B918E3}"/>
              </a:ext>
            </a:extLst>
          </p:cNvPr>
          <p:cNvSpPr txBox="1"/>
          <p:nvPr/>
        </p:nvSpPr>
        <p:spPr>
          <a:xfrm>
            <a:off x="7698083" y="20393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193305-4862-51D5-B857-79B70247A5AA}"/>
              </a:ext>
            </a:extLst>
          </p:cNvPr>
          <p:cNvSpPr/>
          <p:nvPr/>
        </p:nvSpPr>
        <p:spPr>
          <a:xfrm>
            <a:off x="7698083" y="3891110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“Bob”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80EB-9815-3FF3-E3FE-8B8CC081A867}"/>
              </a:ext>
            </a:extLst>
          </p:cNvPr>
          <p:cNvSpPr txBox="1"/>
          <p:nvPr/>
        </p:nvSpPr>
        <p:spPr>
          <a:xfrm>
            <a:off x="7698082" y="347021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546A9-2C09-582A-EA6F-3DD92D9B6AE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“User”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2DA06-2C41-C7F5-6280-95439B14F908}"/>
              </a:ext>
            </a:extLst>
          </p:cNvPr>
          <p:cNvSpPr txBox="1"/>
          <p:nvPr/>
        </p:nvSpPr>
        <p:spPr>
          <a:xfrm>
            <a:off x="8134916" y="786305"/>
            <a:ext cx="231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latin typeface="DM Mono" panose="020B0509040201040103" pitchFamily="49" charset="0"/>
              </a:rPr>
              <a:t>User::</a:t>
            </a:r>
            <a:r>
              <a:rPr kumimoji="1" lang="en-US" altLang="ko-KR" sz="1400" dirty="0" err="1">
                <a:latin typeface="DM Mono" panose="020B0509040201040103" pitchFamily="49" charset="0"/>
              </a:rPr>
              <a:t>className</a:t>
            </a:r>
            <a:endParaRPr kumimoji="1"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AD46C-1519-8B4B-0643-659731E70810}"/>
              </a:ext>
            </a:extLst>
          </p:cNvPr>
          <p:cNvSpPr txBox="1"/>
          <p:nvPr/>
        </p:nvSpPr>
        <p:spPr>
          <a:xfrm>
            <a:off x="455435" y="209906"/>
            <a:ext cx="6097656" cy="423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객체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static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정적 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클래스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::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”User"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User u1{"Tom"};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User u2{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"Bob"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36869-7426-908D-3FA0-1372F4E5597B}"/>
              </a:ext>
            </a:extLst>
          </p:cNvPr>
          <p:cNvSpPr txBox="1"/>
          <p:nvPr/>
        </p:nvSpPr>
        <p:spPr>
          <a:xfrm>
            <a:off x="6336501" y="1483966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5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10D71-575B-9B6A-F530-8A765938A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2436F0B-EE94-23A5-93F1-4311D12EBC39}"/>
              </a:ext>
            </a:extLst>
          </p:cNvPr>
          <p:cNvSpPr/>
          <p:nvPr/>
        </p:nvSpPr>
        <p:spPr>
          <a:xfrm>
            <a:off x="4808621" y="2459648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554B5E-527D-EB1C-94C2-6EA7D0DC0839}"/>
              </a:ext>
            </a:extLst>
          </p:cNvPr>
          <p:cNvSpPr txBox="1"/>
          <p:nvPr/>
        </p:nvSpPr>
        <p:spPr>
          <a:xfrm>
            <a:off x="3758364" y="257776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81A540-7D73-3915-8483-B24676C2D6B4}"/>
              </a:ext>
            </a:extLst>
          </p:cNvPr>
          <p:cNvSpPr txBox="1"/>
          <p:nvPr/>
        </p:nvSpPr>
        <p:spPr>
          <a:xfrm>
            <a:off x="4808620" y="2038748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6BB77C-28D3-65AC-90DA-2D55D369F8B8}"/>
              </a:ext>
            </a:extLst>
          </p:cNvPr>
          <p:cNvSpPr txBox="1"/>
          <p:nvPr/>
        </p:nvSpPr>
        <p:spPr>
          <a:xfrm>
            <a:off x="636269" y="183912"/>
            <a:ext cx="3544566" cy="5520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 Dog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d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D74E33-17A7-6C6D-B2B6-23D1C3721C08}"/>
              </a:ext>
            </a:extLst>
          </p:cNvPr>
          <p:cNvSpPr/>
          <p:nvPr/>
        </p:nvSpPr>
        <p:spPr>
          <a:xfrm>
            <a:off x="8353187" y="22178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F02D78-BEFB-28DE-C5EE-B23208009CC7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CE417-F7F8-D9B6-ED6B-7ECC3CCF008C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5057481-7314-D767-200B-C06A46F0973B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4D7F1D-DE4D-BE3C-7BFB-B81C3A15A69B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2996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9E744-5DE6-F1F5-5FDD-A64C4D434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D302662-3126-792F-691B-700FCCBED21D}"/>
              </a:ext>
            </a:extLst>
          </p:cNvPr>
          <p:cNvSpPr/>
          <p:nvPr/>
        </p:nvSpPr>
        <p:spPr>
          <a:xfrm>
            <a:off x="5452310" y="2217867"/>
            <a:ext cx="1287379" cy="60556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C05983-FD5F-69BA-016A-AFFA91AA6DC6}"/>
              </a:ext>
            </a:extLst>
          </p:cNvPr>
          <p:cNvSpPr txBox="1"/>
          <p:nvPr/>
        </p:nvSpPr>
        <p:spPr>
          <a:xfrm>
            <a:off x="4402053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11033D-9647-3A96-18AD-9F4444FB9709}"/>
              </a:ext>
            </a:extLst>
          </p:cNvPr>
          <p:cNvSpPr txBox="1"/>
          <p:nvPr/>
        </p:nvSpPr>
        <p:spPr>
          <a:xfrm>
            <a:off x="5452309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Animal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A20440-BE27-AABF-5952-699DCEF1BA83}"/>
              </a:ext>
            </a:extLst>
          </p:cNvPr>
          <p:cNvSpPr/>
          <p:nvPr/>
        </p:nvSpPr>
        <p:spPr>
          <a:xfrm>
            <a:off x="8362712" y="2217867"/>
            <a:ext cx="1287379" cy="60556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Animal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05CA1D-6699-076B-E7A4-99BAE1778C8A}"/>
              </a:ext>
            </a:extLst>
          </p:cNvPr>
          <p:cNvSpPr txBox="1"/>
          <p:nvPr/>
        </p:nvSpPr>
        <p:spPr>
          <a:xfrm>
            <a:off x="7302930" y="23359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896AE-93D7-A1EB-23C0-C72DAB401438}"/>
              </a:ext>
            </a:extLst>
          </p:cNvPr>
          <p:cNvSpPr txBox="1"/>
          <p:nvPr/>
        </p:nvSpPr>
        <p:spPr>
          <a:xfrm>
            <a:off x="8353186" y="1796967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Dog d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852877-7E3D-AF46-58F9-75F4302BA60D}"/>
              </a:ext>
            </a:extLst>
          </p:cNvPr>
          <p:cNvSpPr/>
          <p:nvPr/>
        </p:nvSpPr>
        <p:spPr>
          <a:xfrm>
            <a:off x="8353187" y="282343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AFCEA7-A05D-83C0-ED73-43EB4A5796EF}"/>
              </a:ext>
            </a:extLst>
          </p:cNvPr>
          <p:cNvSpPr txBox="1"/>
          <p:nvPr/>
        </p:nvSpPr>
        <p:spPr>
          <a:xfrm>
            <a:off x="7302930" y="294155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speed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606F1-482E-4A28-F162-6E6EF925616E}"/>
              </a:ext>
            </a:extLst>
          </p:cNvPr>
          <p:cNvSpPr txBox="1"/>
          <p:nvPr/>
        </p:nvSpPr>
        <p:spPr>
          <a:xfrm>
            <a:off x="333375" y="397664"/>
            <a:ext cx="4038600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부모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Base / Super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자식 클래스 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 Derived / Sub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Dog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: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Animal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speed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17507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6E591-DF56-AB1F-A00A-0B37AE3F0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AC2ECA0-D100-F69C-27B6-1B6241407AEE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70071-7A0B-AD1B-C14B-96F684E38A49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B30FAA-93D3-3B83-9374-187BD34EC0F2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8B98B4-097C-E5FF-CBB5-E82EBEC67565}"/>
              </a:ext>
            </a:extLst>
          </p:cNvPr>
          <p:cNvSpPr txBox="1"/>
          <p:nvPr/>
        </p:nvSpPr>
        <p:spPr>
          <a:xfrm>
            <a:off x="333375" y="397664"/>
            <a:ext cx="42957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Shape s;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26C9761-E4C0-A468-0E86-A5F8093CC567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B99479-AC18-FCD4-39DE-292ADC845E8F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1AE228-F50E-D033-A793-DE3D60FFAE66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2EC486-64F5-91C5-3E0B-3D0CB566378C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0E47F3-5383-AF7D-44A8-703C71865639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6C40FA9-66AE-7B56-0DD2-1CEE827A71F9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CCD5F-C1AC-8DB1-4DE7-80BB37E35128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2197662-73B9-D7B2-3AF9-B4F4F2FE08B9}"/>
              </a:ext>
            </a:extLst>
          </p:cNvPr>
          <p:cNvSpPr/>
          <p:nvPr/>
        </p:nvSpPr>
        <p:spPr>
          <a:xfrm>
            <a:off x="5747583" y="4339551"/>
            <a:ext cx="1129465" cy="6483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BB7353-A002-179C-442A-1370ECC9E80F}"/>
              </a:ext>
            </a:extLst>
          </p:cNvPr>
          <p:cNvSpPr txBox="1"/>
          <p:nvPr/>
        </p:nvSpPr>
        <p:spPr>
          <a:xfrm>
            <a:off x="4697324" y="44339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644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E9022-326F-6FE0-E81D-0E43ED1D3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01C0CE38-0384-46AC-3C98-3ECA9DB6D2D8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079BF-86BB-C6A8-5C69-43E530774D70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117924-5E7B-2B1B-24F1-2500F2370E36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BFF65-A3C5-1BA8-3D4A-A489DC0F578C}"/>
              </a:ext>
            </a:extLst>
          </p:cNvPr>
          <p:cNvSpPr txBox="1"/>
          <p:nvPr/>
        </p:nvSpPr>
        <p:spPr>
          <a:xfrm>
            <a:off x="333375" y="397664"/>
            <a:ext cx="429577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virtual </a:t>
            </a:r>
            <a:r>
              <a:rPr lang="en-US" altLang="ko-KR" sz="1600" dirty="0">
                <a:latin typeface="DM Mono" panose="020B0509040201040103" pitchFamily="49" charset="0"/>
              </a:rPr>
              <a:t>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Shape s;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7D356C6-932D-7D30-DCE7-25720AF2554E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7BD769-9FB8-290C-761A-8C4D0A56E2F3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765B361-6429-50F1-330F-0F6883E86474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D01D1-7D01-C803-E8EB-99BE26681326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EA60A-1D41-B67B-E866-A91A658339C3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CB459C8-393E-D200-19DF-8B557EE2B933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E43201-322F-5FD8-D37B-6B8C93B81FED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9B6384D-72A2-9C86-C287-6AE9E637CD0D}"/>
              </a:ext>
            </a:extLst>
          </p:cNvPr>
          <p:cNvSpPr/>
          <p:nvPr/>
        </p:nvSpPr>
        <p:spPr>
          <a:xfrm>
            <a:off x="5747583" y="4719870"/>
            <a:ext cx="1129465" cy="589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978906-FEC0-3AC3-F0A2-F07F223E0503}"/>
              </a:ext>
            </a:extLst>
          </p:cNvPr>
          <p:cNvSpPr txBox="1"/>
          <p:nvPr/>
        </p:nvSpPr>
        <p:spPr>
          <a:xfrm>
            <a:off x="4697325" y="4858474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2282D7F-5F99-9121-0A4B-EC9B027FC17E}"/>
              </a:ext>
            </a:extLst>
          </p:cNvPr>
          <p:cNvSpPr/>
          <p:nvPr/>
        </p:nvSpPr>
        <p:spPr>
          <a:xfrm>
            <a:off x="5747583" y="2117130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328258-94D2-D5CE-FBA8-35323C976E41}"/>
              </a:ext>
            </a:extLst>
          </p:cNvPr>
          <p:cNvSpPr txBox="1"/>
          <p:nvPr/>
        </p:nvSpPr>
        <p:spPr>
          <a:xfrm>
            <a:off x="4697325" y="211713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FF9FAD-A04E-BD62-AB1C-1296A9046808}"/>
              </a:ext>
            </a:extLst>
          </p:cNvPr>
          <p:cNvSpPr/>
          <p:nvPr/>
        </p:nvSpPr>
        <p:spPr>
          <a:xfrm>
            <a:off x="5747583" y="4362768"/>
            <a:ext cx="1129465" cy="3357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65FC0C-662C-EA9F-51CB-3A2E2F741BB1}"/>
              </a:ext>
            </a:extLst>
          </p:cNvPr>
          <p:cNvSpPr txBox="1"/>
          <p:nvPr/>
        </p:nvSpPr>
        <p:spPr>
          <a:xfrm>
            <a:off x="4695820" y="4343187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1DAFE54-7166-AFCF-6D33-32C04679E0B9}"/>
              </a:ext>
            </a:extLst>
          </p:cNvPr>
          <p:cNvSpPr/>
          <p:nvPr/>
        </p:nvSpPr>
        <p:spPr>
          <a:xfrm>
            <a:off x="8605083" y="698371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116429-2112-B767-0413-16B03C3CA04F}"/>
              </a:ext>
            </a:extLst>
          </p:cNvPr>
          <p:cNvSpPr txBox="1"/>
          <p:nvPr/>
        </p:nvSpPr>
        <p:spPr>
          <a:xfrm>
            <a:off x="9509958" y="329039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Shape</a:t>
            </a:r>
            <a:endParaRPr lang="ko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D7A7783-FF8C-A32D-891F-026CD19EE344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6877050" y="917087"/>
            <a:ext cx="1728033" cy="6396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9BCAEC6-28E8-7D28-8F80-E92E2C32F691}"/>
              </a:ext>
            </a:extLst>
          </p:cNvPr>
          <p:cNvSpPr/>
          <p:nvPr/>
        </p:nvSpPr>
        <p:spPr>
          <a:xfrm>
            <a:off x="8605083" y="2593846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10650E8-43FC-33D2-CCA4-B3D4E4939A9F}"/>
              </a:ext>
            </a:extLst>
          </p:cNvPr>
          <p:cNvSpPr txBox="1"/>
          <p:nvPr/>
        </p:nvSpPr>
        <p:spPr>
          <a:xfrm>
            <a:off x="9509958" y="2224514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endParaRPr lang="ko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76ECC906-F693-9D9A-C112-297F22C8356C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6877049" y="2812562"/>
            <a:ext cx="1728034" cy="9729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4F0444-6835-F41C-0458-8DCC3A603887}"/>
              </a:ext>
            </a:extLst>
          </p:cNvPr>
          <p:cNvSpPr txBox="1"/>
          <p:nvPr/>
        </p:nvSpPr>
        <p:spPr>
          <a:xfrm>
            <a:off x="3381374" y="3205771"/>
            <a:ext cx="142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Shape* p</a:t>
            </a:r>
            <a:endParaRPr lang="ko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03F00FDC-B9AB-69EF-506C-61CF5F029F5C}"/>
              </a:ext>
            </a:extLst>
          </p:cNvPr>
          <p:cNvCxnSpPr>
            <a:cxnSpLocks/>
            <a:stCxn id="36" idx="3"/>
            <a:endCxn id="8" idx="0"/>
          </p:cNvCxnSpPr>
          <p:nvPr/>
        </p:nvCxnSpPr>
        <p:spPr>
          <a:xfrm flipV="1">
            <a:off x="4810126" y="3179986"/>
            <a:ext cx="1581147" cy="210451"/>
          </a:xfrm>
          <a:prstGeom prst="curvedConnector4">
            <a:avLst>
              <a:gd name="adj1" fmla="val 29645"/>
              <a:gd name="adj2" fmla="val 20862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41392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F2775-A29D-97D4-4B51-60714D3FC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2F634E5-C65C-E166-B266-0E34334D6E5B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634AD3-2829-95FB-168E-E353A10A1A6C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B7CFBF-2C4C-F7DB-FE6F-ED0CFB91743D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7CE503-630E-5DB7-89F3-8D1C85A47613}"/>
              </a:ext>
            </a:extLst>
          </p:cNvPr>
          <p:cNvSpPr txBox="1"/>
          <p:nvPr/>
        </p:nvSpPr>
        <p:spPr>
          <a:xfrm>
            <a:off x="333375" y="397664"/>
            <a:ext cx="429577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virtual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void Draw() override;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Shape s;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459FED6-BC0C-2255-C54A-07CD7059BFC5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7828A8-F88C-9B84-8C8D-30B9D1807E7C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895034-508C-A8F6-6FEB-FE0471121A62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1F65AC-4057-DCE7-67C9-D2E90B7C4A64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72730-0980-6287-3FEB-75B6598B1FC3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2E4B6DF-3CB5-1CA0-2BB0-11B63DAAAB9A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160C2C-CB48-3075-0AC3-125C9C34495E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7B96ECE-8655-45B0-B50B-9F45340E08F7}"/>
              </a:ext>
            </a:extLst>
          </p:cNvPr>
          <p:cNvSpPr/>
          <p:nvPr/>
        </p:nvSpPr>
        <p:spPr>
          <a:xfrm>
            <a:off x="5747583" y="4719870"/>
            <a:ext cx="1129465" cy="589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8E4954-2302-0FFE-6DB8-B46AD38683E4}"/>
              </a:ext>
            </a:extLst>
          </p:cNvPr>
          <p:cNvSpPr txBox="1"/>
          <p:nvPr/>
        </p:nvSpPr>
        <p:spPr>
          <a:xfrm>
            <a:off x="4697325" y="4858474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DB91894-6748-60F8-CBCA-40FAD583AA9B}"/>
              </a:ext>
            </a:extLst>
          </p:cNvPr>
          <p:cNvSpPr/>
          <p:nvPr/>
        </p:nvSpPr>
        <p:spPr>
          <a:xfrm>
            <a:off x="5747583" y="2117130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285AA0-8212-D4C8-67F9-8B4C5574B2D9}"/>
              </a:ext>
            </a:extLst>
          </p:cNvPr>
          <p:cNvSpPr txBox="1"/>
          <p:nvPr/>
        </p:nvSpPr>
        <p:spPr>
          <a:xfrm>
            <a:off x="4697325" y="211713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EC4F186-6B56-0ED1-BA07-9DA1FDB134FF}"/>
              </a:ext>
            </a:extLst>
          </p:cNvPr>
          <p:cNvSpPr/>
          <p:nvPr/>
        </p:nvSpPr>
        <p:spPr>
          <a:xfrm>
            <a:off x="5747583" y="4362768"/>
            <a:ext cx="1129465" cy="3357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A0EF7E5-1CD6-8A7F-204A-34E9572CDA79}"/>
              </a:ext>
            </a:extLst>
          </p:cNvPr>
          <p:cNvSpPr txBox="1"/>
          <p:nvPr/>
        </p:nvSpPr>
        <p:spPr>
          <a:xfrm>
            <a:off x="4695820" y="4343187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F54004D-EA96-D55D-6F08-5D66415E7536}"/>
              </a:ext>
            </a:extLst>
          </p:cNvPr>
          <p:cNvSpPr/>
          <p:nvPr/>
        </p:nvSpPr>
        <p:spPr>
          <a:xfrm>
            <a:off x="8605083" y="698371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6017A1-7C9D-00E4-BD5B-758EBD4F5EDD}"/>
              </a:ext>
            </a:extLst>
          </p:cNvPr>
          <p:cNvSpPr txBox="1"/>
          <p:nvPr/>
        </p:nvSpPr>
        <p:spPr>
          <a:xfrm>
            <a:off x="9509958" y="329039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Shape</a:t>
            </a:r>
            <a:endParaRPr lang="ko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2EDEE42B-CF77-0210-3E21-DEF846F59645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6877050" y="917087"/>
            <a:ext cx="1728033" cy="6396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D611EA2-97F5-09ED-A3CD-99C818D16B17}"/>
              </a:ext>
            </a:extLst>
          </p:cNvPr>
          <p:cNvSpPr/>
          <p:nvPr/>
        </p:nvSpPr>
        <p:spPr>
          <a:xfrm>
            <a:off x="8605083" y="2593846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::Draw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8EFD93B-2579-7986-EB74-D55BB465AC43}"/>
              </a:ext>
            </a:extLst>
          </p:cNvPr>
          <p:cNvSpPr txBox="1"/>
          <p:nvPr/>
        </p:nvSpPr>
        <p:spPr>
          <a:xfrm>
            <a:off x="9509958" y="2224514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endParaRPr lang="ko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0F881053-CDA2-DEF1-A32A-B2ABF1B32C6F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6877049" y="2812562"/>
            <a:ext cx="1728034" cy="9729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0E4DC0-95C4-1ED9-A50D-D20B9C0380C9}"/>
              </a:ext>
            </a:extLst>
          </p:cNvPr>
          <p:cNvSpPr txBox="1"/>
          <p:nvPr/>
        </p:nvSpPr>
        <p:spPr>
          <a:xfrm>
            <a:off x="3381374" y="3205771"/>
            <a:ext cx="142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Shape* p</a:t>
            </a:r>
            <a:endParaRPr lang="ko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77372D74-F605-5FC1-0F77-6EB4E073A1EA}"/>
              </a:ext>
            </a:extLst>
          </p:cNvPr>
          <p:cNvCxnSpPr>
            <a:cxnSpLocks/>
            <a:stCxn id="36" idx="3"/>
            <a:endCxn id="8" idx="0"/>
          </p:cNvCxnSpPr>
          <p:nvPr/>
        </p:nvCxnSpPr>
        <p:spPr>
          <a:xfrm flipV="1">
            <a:off x="4810126" y="3179986"/>
            <a:ext cx="1581147" cy="210451"/>
          </a:xfrm>
          <a:prstGeom prst="curvedConnector4">
            <a:avLst>
              <a:gd name="adj1" fmla="val 29645"/>
              <a:gd name="adj2" fmla="val 20862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782E708-AB91-7A85-DEF3-C309028974CD}"/>
              </a:ext>
            </a:extLst>
          </p:cNvPr>
          <p:cNvSpPr/>
          <p:nvPr/>
        </p:nvSpPr>
        <p:spPr>
          <a:xfrm>
            <a:off x="8728910" y="4908315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1739E82-FE61-C91B-A779-F089A95B0D29}"/>
              </a:ext>
            </a:extLst>
          </p:cNvPr>
          <p:cNvSpPr txBox="1"/>
          <p:nvPr/>
        </p:nvSpPr>
        <p:spPr>
          <a:xfrm>
            <a:off x="7678652" y="490831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557F25-8639-7135-4115-3739359A81D1}"/>
              </a:ext>
            </a:extLst>
          </p:cNvPr>
          <p:cNvSpPr txBox="1"/>
          <p:nvPr/>
        </p:nvSpPr>
        <p:spPr>
          <a:xfrm>
            <a:off x="8728909" y="4487414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88E3B0B-630B-FBF9-2012-8ADC3EA33170}"/>
              </a:ext>
            </a:extLst>
          </p:cNvPr>
          <p:cNvSpPr/>
          <p:nvPr/>
        </p:nvSpPr>
        <p:spPr>
          <a:xfrm>
            <a:off x="8728909" y="527764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BF4070-7865-A351-7910-D8515974DB3D}"/>
              </a:ext>
            </a:extLst>
          </p:cNvPr>
          <p:cNvSpPr txBox="1"/>
          <p:nvPr/>
        </p:nvSpPr>
        <p:spPr>
          <a:xfrm>
            <a:off x="7678651" y="527764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9D819A-5FF6-8377-0839-F8A980796566}"/>
              </a:ext>
            </a:extLst>
          </p:cNvPr>
          <p:cNvSpPr/>
          <p:nvPr/>
        </p:nvSpPr>
        <p:spPr>
          <a:xfrm>
            <a:off x="8728908" y="5653408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C6D1BE-5318-1C80-5A56-538F016F31ED}"/>
              </a:ext>
            </a:extLst>
          </p:cNvPr>
          <p:cNvSpPr txBox="1"/>
          <p:nvPr/>
        </p:nvSpPr>
        <p:spPr>
          <a:xfrm>
            <a:off x="7678650" y="565340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C8CF8D11-951A-0F00-A9AF-060B8E64B423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5400000" flipH="1">
            <a:off x="7019011" y="2503159"/>
            <a:ext cx="3939659" cy="767516"/>
          </a:xfrm>
          <a:prstGeom prst="curvedConnector4">
            <a:avLst>
              <a:gd name="adj1" fmla="val -5803"/>
              <a:gd name="adj2" fmla="val 12978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73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C77B9-27F9-E7CB-1557-014A5E15A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4989F8D-9033-6BA0-DCF5-129E4F1987CB}"/>
              </a:ext>
            </a:extLst>
          </p:cNvPr>
          <p:cNvSpPr/>
          <p:nvPr/>
        </p:nvSpPr>
        <p:spPr>
          <a:xfrm>
            <a:off x="5747585" y="137203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1D67B-92FD-98B5-FCAE-11694000F954}"/>
              </a:ext>
            </a:extLst>
          </p:cNvPr>
          <p:cNvSpPr txBox="1"/>
          <p:nvPr/>
        </p:nvSpPr>
        <p:spPr>
          <a:xfrm>
            <a:off x="4697327" y="137203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CE4043-3492-6BEE-68E7-11A1779CF48A}"/>
              </a:ext>
            </a:extLst>
          </p:cNvPr>
          <p:cNvSpPr txBox="1"/>
          <p:nvPr/>
        </p:nvSpPr>
        <p:spPr>
          <a:xfrm>
            <a:off x="5747584" y="95113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3ED247-2629-8007-37A8-EA76A2DBC405}"/>
              </a:ext>
            </a:extLst>
          </p:cNvPr>
          <p:cNvSpPr txBox="1"/>
          <p:nvPr/>
        </p:nvSpPr>
        <p:spPr>
          <a:xfrm>
            <a:off x="333375" y="397664"/>
            <a:ext cx="4295776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y;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virtual void Draw() const;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virtual void Move(int x);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class </a:t>
            </a:r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: public Shape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long color;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void Draw() override;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 err="1">
                <a:latin typeface="DM Mono" panose="020B0509040201040103" pitchFamily="49" charset="0"/>
              </a:rPr>
              <a:t>Rect</a:t>
            </a:r>
            <a:r>
              <a:rPr lang="en-US" altLang="ko-KR" sz="1600" dirty="0">
                <a:latin typeface="DM Mono" panose="020B0509040201040103" pitchFamily="49" charset="0"/>
              </a:rPr>
              <a:t> r;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Shape* p = &amp;r;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p-&gt;Draw(); (p-&gt;</a:t>
            </a:r>
            <a:r>
              <a:rPr lang="en-US" altLang="ko-KR" sz="1600" dirty="0" err="1">
                <a:latin typeface="DM Mono" panose="020B0509040201040103" pitchFamily="49" charset="0"/>
              </a:rPr>
              <a:t>vfptr</a:t>
            </a:r>
            <a:r>
              <a:rPr lang="en-US" altLang="ko-KR" sz="1600" dirty="0">
                <a:latin typeface="DM Mono" panose="020B0509040201040103" pitchFamily="49" charset="0"/>
              </a:rPr>
              <a:t>)[0]();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p-&gt;Move(10); (p-&gt;</a:t>
            </a:r>
            <a:r>
              <a:rPr lang="en-US" altLang="ko-KR" sz="1600" dirty="0" err="1">
                <a:latin typeface="DM Mono" panose="020B0509040201040103" pitchFamily="49" charset="0"/>
              </a:rPr>
              <a:t>vfptr</a:t>
            </a:r>
            <a:r>
              <a:rPr lang="en-US" altLang="ko-KR" sz="1600" dirty="0">
                <a:latin typeface="DM Mono" panose="020B0509040201040103" pitchFamily="49" charset="0"/>
              </a:rPr>
              <a:t>)[1](10);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C58A347-A71A-DC02-6F19-2624FBCA3032}"/>
              </a:ext>
            </a:extLst>
          </p:cNvPr>
          <p:cNvSpPr/>
          <p:nvPr/>
        </p:nvSpPr>
        <p:spPr>
          <a:xfrm>
            <a:off x="5747584" y="174136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0EDC86-7B64-8E8B-CE95-175499E94A8C}"/>
              </a:ext>
            </a:extLst>
          </p:cNvPr>
          <p:cNvSpPr txBox="1"/>
          <p:nvPr/>
        </p:nvSpPr>
        <p:spPr>
          <a:xfrm>
            <a:off x="4697326" y="174136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99DAFC-3077-6DE3-C7CC-046C1F41D3AB}"/>
              </a:ext>
            </a:extLst>
          </p:cNvPr>
          <p:cNvSpPr/>
          <p:nvPr/>
        </p:nvSpPr>
        <p:spPr>
          <a:xfrm>
            <a:off x="5747584" y="360088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0C5D3B-CF4E-4088-207D-20E09D447FEC}"/>
              </a:ext>
            </a:extLst>
          </p:cNvPr>
          <p:cNvSpPr txBox="1"/>
          <p:nvPr/>
        </p:nvSpPr>
        <p:spPr>
          <a:xfrm>
            <a:off x="4697326" y="360088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F5D9F3-9938-5D5A-2CAF-472AB0B34415}"/>
              </a:ext>
            </a:extLst>
          </p:cNvPr>
          <p:cNvSpPr txBox="1"/>
          <p:nvPr/>
        </p:nvSpPr>
        <p:spPr>
          <a:xfrm>
            <a:off x="5747583" y="3179986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latin typeface="DM Mono" panose="020B0509040201040103" pitchFamily="49" charset="0"/>
              </a:rPr>
              <a:t>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29A94F9-601D-FF5D-8E5D-0341B2D370A4}"/>
              </a:ext>
            </a:extLst>
          </p:cNvPr>
          <p:cNvSpPr/>
          <p:nvPr/>
        </p:nvSpPr>
        <p:spPr>
          <a:xfrm>
            <a:off x="5747583" y="3970219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4B3ADE-C13A-BD46-F599-1B9D214A033A}"/>
              </a:ext>
            </a:extLst>
          </p:cNvPr>
          <p:cNvSpPr txBox="1"/>
          <p:nvPr/>
        </p:nvSpPr>
        <p:spPr>
          <a:xfrm>
            <a:off x="4697325" y="39702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237D32E-FC5F-BA2F-D3EB-5A340F54009D}"/>
              </a:ext>
            </a:extLst>
          </p:cNvPr>
          <p:cNvSpPr/>
          <p:nvPr/>
        </p:nvSpPr>
        <p:spPr>
          <a:xfrm>
            <a:off x="5747583" y="4719870"/>
            <a:ext cx="1129465" cy="58944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39852-5B9D-11AE-5486-8B80333BA9F5}"/>
              </a:ext>
            </a:extLst>
          </p:cNvPr>
          <p:cNvSpPr txBox="1"/>
          <p:nvPr/>
        </p:nvSpPr>
        <p:spPr>
          <a:xfrm>
            <a:off x="4697325" y="4858474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color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36F2C90D-1363-72FA-0F1D-6693B41BAF0C}"/>
              </a:ext>
            </a:extLst>
          </p:cNvPr>
          <p:cNvSpPr/>
          <p:nvPr/>
        </p:nvSpPr>
        <p:spPr>
          <a:xfrm>
            <a:off x="5747583" y="2117130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D4685C-2E4A-150E-AF19-7E19EACCE374}"/>
              </a:ext>
            </a:extLst>
          </p:cNvPr>
          <p:cNvSpPr txBox="1"/>
          <p:nvPr/>
        </p:nvSpPr>
        <p:spPr>
          <a:xfrm>
            <a:off x="4697325" y="211713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4C9C432-6010-9D8C-0355-DEFF5FCD64C7}"/>
              </a:ext>
            </a:extLst>
          </p:cNvPr>
          <p:cNvSpPr/>
          <p:nvPr/>
        </p:nvSpPr>
        <p:spPr>
          <a:xfrm>
            <a:off x="5747583" y="4362768"/>
            <a:ext cx="1129465" cy="335756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2BBBC0-B311-C03A-E81E-C0BAA3DDDB75}"/>
              </a:ext>
            </a:extLst>
          </p:cNvPr>
          <p:cNvSpPr txBox="1"/>
          <p:nvPr/>
        </p:nvSpPr>
        <p:spPr>
          <a:xfrm>
            <a:off x="4695820" y="4343187"/>
            <a:ext cx="1050257" cy="335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C1895FB-87C7-E657-293E-4D4A509BD54F}"/>
              </a:ext>
            </a:extLst>
          </p:cNvPr>
          <p:cNvSpPr/>
          <p:nvPr/>
        </p:nvSpPr>
        <p:spPr>
          <a:xfrm>
            <a:off x="8605083" y="698371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&amp;Shape::Draw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08F9C9-F6FA-D40B-9685-5EF7DFF53385}"/>
              </a:ext>
            </a:extLst>
          </p:cNvPr>
          <p:cNvSpPr txBox="1"/>
          <p:nvPr/>
        </p:nvSpPr>
        <p:spPr>
          <a:xfrm>
            <a:off x="9509958" y="329039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Shape</a:t>
            </a:r>
            <a:endParaRPr lang="ko-KR" altLang="en-US" dirty="0"/>
          </a:p>
        </p:txBody>
      </p:sp>
      <p:cxnSp>
        <p:nvCxnSpPr>
          <p:cNvPr id="29" name="구부러진 연결선[U] 28">
            <a:extLst>
              <a:ext uri="{FF2B5EF4-FFF2-40B4-BE49-F238E27FC236}">
                <a16:creationId xmlns:a16="http://schemas.microsoft.com/office/drawing/2014/main" id="{D93270C4-633B-D7A5-AEFA-58C6FC4CAE55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 flipV="1">
            <a:off x="6877050" y="917087"/>
            <a:ext cx="1728033" cy="6396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A9EEA6B-1717-9E5E-15CF-4BCAADECA015}"/>
              </a:ext>
            </a:extLst>
          </p:cNvPr>
          <p:cNvSpPr/>
          <p:nvPr/>
        </p:nvSpPr>
        <p:spPr>
          <a:xfrm>
            <a:off x="8605083" y="2593846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&amp;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Rect</a:t>
            </a:r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::Draw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31841B7-9AA4-1C04-3A73-B0C6C1937237}"/>
              </a:ext>
            </a:extLst>
          </p:cNvPr>
          <p:cNvSpPr txBox="1"/>
          <p:nvPr/>
        </p:nvSpPr>
        <p:spPr>
          <a:xfrm>
            <a:off x="9509958" y="2224514"/>
            <a:ext cx="17295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Rect</a:t>
            </a:r>
            <a:endParaRPr lang="ko-KR" altLang="en-US" dirty="0"/>
          </a:p>
        </p:txBody>
      </p:sp>
      <p:cxnSp>
        <p:nvCxnSpPr>
          <p:cNvPr id="34" name="구부러진 연결선[U] 33">
            <a:extLst>
              <a:ext uri="{FF2B5EF4-FFF2-40B4-BE49-F238E27FC236}">
                <a16:creationId xmlns:a16="http://schemas.microsoft.com/office/drawing/2014/main" id="{80E15846-2B11-5B62-BFED-7CBEBAA8A00E}"/>
              </a:ext>
            </a:extLst>
          </p:cNvPr>
          <p:cNvCxnSpPr>
            <a:stCxn id="6" idx="3"/>
            <a:endCxn id="31" idx="1"/>
          </p:cNvCxnSpPr>
          <p:nvPr/>
        </p:nvCxnSpPr>
        <p:spPr>
          <a:xfrm flipV="1">
            <a:off x="6877049" y="2812562"/>
            <a:ext cx="1728034" cy="97299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320D459-189A-CD45-B298-DF8C795BCA7B}"/>
              </a:ext>
            </a:extLst>
          </p:cNvPr>
          <p:cNvSpPr txBox="1"/>
          <p:nvPr/>
        </p:nvSpPr>
        <p:spPr>
          <a:xfrm>
            <a:off x="3381374" y="3205771"/>
            <a:ext cx="14287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Shape* p</a:t>
            </a:r>
            <a:endParaRPr lang="ko-KR" altLang="en-US" dirty="0"/>
          </a:p>
        </p:txBody>
      </p:sp>
      <p:cxnSp>
        <p:nvCxnSpPr>
          <p:cNvPr id="38" name="구부러진 연결선[U] 37">
            <a:extLst>
              <a:ext uri="{FF2B5EF4-FFF2-40B4-BE49-F238E27FC236}">
                <a16:creationId xmlns:a16="http://schemas.microsoft.com/office/drawing/2014/main" id="{724F7C58-C1A2-7D0D-79F3-B782C3B34948}"/>
              </a:ext>
            </a:extLst>
          </p:cNvPr>
          <p:cNvCxnSpPr>
            <a:cxnSpLocks/>
            <a:stCxn id="36" idx="3"/>
            <a:endCxn id="8" idx="0"/>
          </p:cNvCxnSpPr>
          <p:nvPr/>
        </p:nvCxnSpPr>
        <p:spPr>
          <a:xfrm flipV="1">
            <a:off x="4810126" y="3179986"/>
            <a:ext cx="1581147" cy="210451"/>
          </a:xfrm>
          <a:prstGeom prst="curvedConnector4">
            <a:avLst>
              <a:gd name="adj1" fmla="val 29645"/>
              <a:gd name="adj2" fmla="val 20862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9E569A3-9511-F7C3-7793-0D7B872AB515}"/>
              </a:ext>
            </a:extLst>
          </p:cNvPr>
          <p:cNvSpPr/>
          <p:nvPr/>
        </p:nvSpPr>
        <p:spPr>
          <a:xfrm>
            <a:off x="8728910" y="4908315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F33E2A-D0A2-CB0A-824C-B779689D400B}"/>
              </a:ext>
            </a:extLst>
          </p:cNvPr>
          <p:cNvSpPr txBox="1"/>
          <p:nvPr/>
        </p:nvSpPr>
        <p:spPr>
          <a:xfrm>
            <a:off x="7678652" y="490831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vfptr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AEB8A1-B36A-E466-8BB2-710AAF1E301A}"/>
              </a:ext>
            </a:extLst>
          </p:cNvPr>
          <p:cNvSpPr txBox="1"/>
          <p:nvPr/>
        </p:nvSpPr>
        <p:spPr>
          <a:xfrm>
            <a:off x="8728909" y="4487414"/>
            <a:ext cx="1287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Shape a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F001A9-F395-78E3-EEE6-529455B452EF}"/>
              </a:ext>
            </a:extLst>
          </p:cNvPr>
          <p:cNvSpPr/>
          <p:nvPr/>
        </p:nvSpPr>
        <p:spPr>
          <a:xfrm>
            <a:off x="8728909" y="5277647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8CEC40-2951-FDFE-B21E-B59AC4D1FD72}"/>
              </a:ext>
            </a:extLst>
          </p:cNvPr>
          <p:cNvSpPr txBox="1"/>
          <p:nvPr/>
        </p:nvSpPr>
        <p:spPr>
          <a:xfrm>
            <a:off x="7678651" y="527764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A29845F-D253-A530-917B-D45576928D9B}"/>
              </a:ext>
            </a:extLst>
          </p:cNvPr>
          <p:cNvSpPr/>
          <p:nvPr/>
        </p:nvSpPr>
        <p:spPr>
          <a:xfrm>
            <a:off x="8728908" y="5653408"/>
            <a:ext cx="1129465" cy="36933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D20354F-D291-16F5-5E8A-89A9508468A4}"/>
              </a:ext>
            </a:extLst>
          </p:cNvPr>
          <p:cNvSpPr txBox="1"/>
          <p:nvPr/>
        </p:nvSpPr>
        <p:spPr>
          <a:xfrm>
            <a:off x="7678650" y="565340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289191D1-41F1-75F0-3BF3-603A19CF5E21}"/>
              </a:ext>
            </a:extLst>
          </p:cNvPr>
          <p:cNvCxnSpPr>
            <a:cxnSpLocks/>
            <a:stCxn id="19" idx="2"/>
            <a:endCxn id="25" idx="1"/>
          </p:cNvCxnSpPr>
          <p:nvPr/>
        </p:nvCxnSpPr>
        <p:spPr>
          <a:xfrm rot="5400000" flipH="1">
            <a:off x="7019011" y="2503159"/>
            <a:ext cx="3939659" cy="767516"/>
          </a:xfrm>
          <a:prstGeom prst="curvedConnector4">
            <a:avLst>
              <a:gd name="adj1" fmla="val -5803"/>
              <a:gd name="adj2" fmla="val 129784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EF600B6-AD7D-D8B9-9252-50C1880A7DDA}"/>
              </a:ext>
            </a:extLst>
          </p:cNvPr>
          <p:cNvSpPr/>
          <p:nvPr/>
        </p:nvSpPr>
        <p:spPr>
          <a:xfrm>
            <a:off x="8605081" y="1119271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B8865C2-AEA0-9FFF-FCEE-C0AE5A5F0AA1}"/>
              </a:ext>
            </a:extLst>
          </p:cNvPr>
          <p:cNvSpPr/>
          <p:nvPr/>
        </p:nvSpPr>
        <p:spPr>
          <a:xfrm>
            <a:off x="8605081" y="3023012"/>
            <a:ext cx="2710617" cy="43743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&amp;Shape::Move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892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3452</Words>
  <Application>Microsoft Macintosh PowerPoint</Application>
  <PresentationFormat>와이드스크린</PresentationFormat>
  <Paragraphs>1176</Paragraphs>
  <Slides>59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59</vt:i4>
      </vt:variant>
    </vt:vector>
  </HeadingPairs>
  <TitlesOfParts>
    <vt:vector size="63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39</cp:revision>
  <dcterms:created xsi:type="dcterms:W3CDTF">2025-05-12T08:33:51Z</dcterms:created>
  <dcterms:modified xsi:type="dcterms:W3CDTF">2025-05-16T03:47:42Z</dcterms:modified>
</cp:coreProperties>
</file>