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62712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Animal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2D1459-1550-E891-54AA-8416DE02283F}"/>
              </a:ext>
            </a:extLst>
          </p:cNvPr>
          <p:cNvSpPr/>
          <p:nvPr/>
        </p:nvSpPr>
        <p:spPr>
          <a:xfrm>
            <a:off x="2781300" y="1652588"/>
            <a:ext cx="1743075" cy="15525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4AA006-DE7F-9E85-E29B-102CCB458F17}"/>
              </a:ext>
            </a:extLst>
          </p:cNvPr>
          <p:cNvSpPr/>
          <p:nvPr/>
        </p:nvSpPr>
        <p:spPr>
          <a:xfrm>
            <a:off x="5286375" y="1152525"/>
            <a:ext cx="1714500" cy="17621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D1BF1B-0610-39EA-4D64-76807BECB658}"/>
              </a:ext>
            </a:extLst>
          </p:cNvPr>
          <p:cNvSpPr/>
          <p:nvPr/>
        </p:nvSpPr>
        <p:spPr>
          <a:xfrm>
            <a:off x="1819275" y="3571875"/>
            <a:ext cx="1743075" cy="15525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2FAB8B-4AD2-A90C-744F-D561D1DCB78F}"/>
              </a:ext>
            </a:extLst>
          </p:cNvPr>
          <p:cNvSpPr/>
          <p:nvPr/>
        </p:nvSpPr>
        <p:spPr>
          <a:xfrm>
            <a:off x="7791450" y="1666875"/>
            <a:ext cx="1714500" cy="17621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29A9F2A-194E-49F9-C3D8-EC1F5D5D4E32}"/>
              </a:ext>
            </a:extLst>
          </p:cNvPr>
          <p:cNvSpPr/>
          <p:nvPr/>
        </p:nvSpPr>
        <p:spPr>
          <a:xfrm>
            <a:off x="6572250" y="4029075"/>
            <a:ext cx="1714500" cy="17621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976350-9E0E-1630-53B7-73590B489031}"/>
              </a:ext>
            </a:extLst>
          </p:cNvPr>
          <p:cNvSpPr/>
          <p:nvPr/>
        </p:nvSpPr>
        <p:spPr>
          <a:xfrm>
            <a:off x="447675" y="100013"/>
            <a:ext cx="1743075" cy="15525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188E0-5F37-B8EC-7A23-458616816129}"/>
              </a:ext>
            </a:extLst>
          </p:cNvPr>
          <p:cNvSpPr/>
          <p:nvPr/>
        </p:nvSpPr>
        <p:spPr>
          <a:xfrm>
            <a:off x="9344025" y="4238625"/>
            <a:ext cx="1743075" cy="15525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6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3114</Words>
  <Application>Microsoft Macintosh PowerPoint</Application>
  <PresentationFormat>와이드스크린</PresentationFormat>
  <Paragraphs>1046</Paragraphs>
  <Slides>56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34</cp:revision>
  <dcterms:created xsi:type="dcterms:W3CDTF">2025-05-12T08:33:51Z</dcterms:created>
  <dcterms:modified xsi:type="dcterms:W3CDTF">2025-05-15T06:18:06Z</dcterms:modified>
</cp:coreProperties>
</file>