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9"/>
    <p:restoredTop sz="94656"/>
  </p:normalViewPr>
  <p:slideViewPr>
    <p:cSldViewPr snapToGrid="0">
      <p:cViewPr varScale="1">
        <p:scale>
          <a:sx n="160" d="100"/>
          <a:sy n="160" d="100"/>
        </p:scale>
        <p:origin x="176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63D2-9E81-9FFA-47D4-0021F6FE9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EE35C5-EDD3-219F-9C0A-1D064BD58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3FBBB-00D0-7754-78D7-1821D06D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92919-4339-108A-2D90-940CF1C7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BAF3B-933D-5D81-5C9B-FD683122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930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E9508-DF42-12CF-F9ED-7F1EE03C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210AC7-6587-383D-2C35-B14C0D5E0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D97F6-821F-92D5-FACC-9DDEA141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3FBA9-CDCD-EFA9-B313-0E89B0AE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7942E-E19A-992E-F1F2-106F1AA4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553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4A2AB1-7ACA-727C-7863-387A87362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33052-AEA8-8653-6524-9A6A3B70E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0EF7A-010B-FD4A-27BA-3D3C7EDD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3E6CD-880D-8D6C-2E6F-5E95F947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733FC-CA48-5100-011A-6AB4D181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274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C6EDC-DFD6-A573-DD5F-1B9905DF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62CD6-596F-40D1-1E82-5A7296A37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45C1A-5F88-C600-999C-D49DBA3A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F1713-C4F2-82DC-2C8A-A3F0BE63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1E507-02FD-16CD-6493-FC07E14C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205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BD5E6-5129-474B-1022-D26E0C99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C06859-0A58-57C7-141C-EC159575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351AB-52B2-BFC6-3B60-35EFBB16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45E11-8B2F-2BB7-1125-81F9ABA8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79A9A-5A9C-AEB7-1C12-15CB5595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1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60406-33E3-53E9-3775-0BF43DA8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D9011-2CC3-7FBE-0766-A11C74A9E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B0A8F-590B-F2C4-1950-298E4C265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4EDED-C0E9-10F4-014A-F96CEB79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52724A-FA65-0A3D-4BF3-0BD86E01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248FA-8F65-D5EF-324C-E595264A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609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A4EAC-0975-42DD-7622-C458CB66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9D250-AF25-ABB4-3ACD-93ED978B4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5F5570-980E-AC6C-9443-FCE0A8D6C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BA393-480D-0DEA-A49A-62660651A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EC74A-5B8F-F0BA-6EC9-E20182C6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B43726-883A-C20A-9734-08D4EDBD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9CF194-5020-6562-6F86-19FFDE0E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E48D91-F527-4B3C-F709-F37CCBBB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444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C2B8-7F9C-AA7B-BB05-5EAB65D8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8A946E-A621-C758-CCAE-9983B94C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799CE5-87BF-BC61-66C9-20778830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66B36-5F82-2102-71C3-ADC54A71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36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309F44-16DC-2413-EBF4-A3B60E27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D595AA-363D-0063-078C-FC257F73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B659F-9BA7-7DCD-7FB1-10F811D8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67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DB76A-C48B-3BD5-DA94-E64FBADF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D7BFE-228C-1618-C135-4FB529120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167D3-05CB-9255-1E0F-EA6B4365E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FA174-1FA9-B1F4-2D1B-AA096F37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F0E89-89E3-CE09-DDC5-BDBB9E54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31436-89E8-24EE-75B2-2A0BFEFD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2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6E4B9-4225-3CC5-B415-A5CE762F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55DA65-1A12-417B-A74C-6CACAEC97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926E80-E328-C24D-4288-7CEDC100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C8A32-5718-0848-1D3C-A26F6C74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EA254-B5AE-A8CE-B2AF-ADAF2736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7E3FB-FACB-FDBB-0648-98F6FD74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37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D8AE5D-0132-1FDD-38BB-DB7FC055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B3E55-F512-461F-A92E-9F071ADA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B4944-0134-C694-51AB-846C165B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B3B91-D8FB-A63B-A756-99E2A3F39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B0619-10E5-03BE-16F7-0B65894D6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122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4F393-EFA5-660B-9B30-BB29857B6DA0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n = 100;</a:t>
            </a:r>
          </a:p>
          <a:p>
            <a:r>
              <a:rPr lang="en-US" altLang="ko-KR" sz="2800" dirty="0">
                <a:latin typeface="DM Mono" panose="020B0509040201040103" pitchFamily="49" charset="0"/>
              </a:rPr>
              <a:t>int 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&amp;n;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A1CB2D-3675-F55E-1973-E36AD67B4B86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9A819CF-38A9-A79D-9872-4CB44584370C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27C7A0-00D0-A620-4DA8-54249920EA20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F4A903E-414D-35CB-60CE-BF4B0F8DBD80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331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3BB17-5C02-0660-35AE-358CBBB5B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165CEA-F510-77FF-3C58-B8C22C059C2A}"/>
              </a:ext>
            </a:extLst>
          </p:cNvPr>
          <p:cNvSpPr/>
          <p:nvPr/>
        </p:nvSpPr>
        <p:spPr>
          <a:xfrm>
            <a:off x="2503336" y="3516925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FC71D-7A7A-0785-9F9C-A4405834FB83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en-US" altLang="ko-KR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145F0A2-221F-72B5-4850-A0ABC03A084F}"/>
              </a:ext>
            </a:extLst>
          </p:cNvPr>
          <p:cNvGrpSpPr/>
          <p:nvPr/>
        </p:nvGrpSpPr>
        <p:grpSpPr>
          <a:xfrm>
            <a:off x="2751153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A464C1-47C1-54CC-AC8B-A7A513B22521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7E55B3-200B-70A1-BD64-2E1078DB1AA7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299E862-CAA5-537F-6F03-5594B1C989D7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201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5626FF-F48A-8DD2-60A5-9D45B172EB29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03654-2797-212B-7B1D-57FB60039556}"/>
              </a:ext>
            </a:extLst>
          </p:cNvPr>
          <p:cNvSpPr txBox="1"/>
          <p:nvPr/>
        </p:nvSpPr>
        <p:spPr>
          <a:xfrm>
            <a:off x="433345" y="4352145"/>
            <a:ext cx="3430988" cy="1788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F91B9-98E3-DE10-BCC0-FFC97A7A5EDC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01CFB3-BEB5-9094-E90C-3434040D96EF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AB6A66-0926-9811-3964-601BD9954315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627E1C-68D8-22C5-3D3B-80AC0EF55B05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9FE2BC-496B-6C9C-D05A-4A124E308BA2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6329A7-DA28-40BE-FB1B-183F8F57D4A6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2A37C6-DD19-BD1F-BE62-C9342F675243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005D39-BD7E-B05D-2B7D-9C248EF8901B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94B440-490B-8E84-0999-868E79D081A7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6C6B95-A88B-6A06-6A54-49DD3B8A3F7F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FC39-60D3-9C48-ED3B-CEA527FD8D44}"/>
              </a:ext>
            </a:extLst>
          </p:cNvPr>
          <p:cNvSpPr txBox="1"/>
          <p:nvPr/>
        </p:nvSpPr>
        <p:spPr>
          <a:xfrm>
            <a:off x="5419476" y="1414139"/>
            <a:ext cx="4768795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21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2F806-BEC8-A943-2A0D-94F0746DD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70A67-9D74-86B0-3A04-7DC318732901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E405A-C16F-7D32-470F-879DBBB2E497}"/>
              </a:ext>
            </a:extLst>
          </p:cNvPr>
          <p:cNvSpPr txBox="1"/>
          <p:nvPr/>
        </p:nvSpPr>
        <p:spPr>
          <a:xfrm>
            <a:off x="433345" y="4352145"/>
            <a:ext cx="4393096" cy="2495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pt2.Set(100, 200);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100, 200)</a:t>
            </a: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02BC00-23CC-9E00-88D0-814420166ACF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A1A6ED-568F-919E-011F-38A757A9D1D7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2E036B-AFAC-DC7F-AAA9-414F667C79ED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E65D00-7500-B377-B9F8-57E903E54988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24848-E5E9-A937-0585-0E0E988EBE86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5F111B-2BB1-82E9-0B75-951EF7C86BD0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4D16A3-B354-704E-89B6-362F2E6D28AF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61B64F-DB02-DA08-C854-DE4DF113EC8D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8F6D37-DC9E-06F1-675A-B20A191BE099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FD036-C1FE-5C30-4975-4A7B16086B9E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5B690E-842E-0C2D-75E9-9DC5BBFD3BBB}"/>
              </a:ext>
            </a:extLst>
          </p:cNvPr>
          <p:cNvSpPr txBox="1"/>
          <p:nvPr/>
        </p:nvSpPr>
        <p:spPr>
          <a:xfrm>
            <a:off x="4381170" y="1414139"/>
            <a:ext cx="6838120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Point::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Set(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Point* this, 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29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9AC93-EFBE-AC0F-48D8-C87F8E13C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9B67EF-098A-3F73-40FE-26CBBCC8ED21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2DADC-80F5-AECE-4762-4E6E480E0EDC}"/>
              </a:ext>
            </a:extLst>
          </p:cNvPr>
          <p:cNvSpPr txBox="1"/>
          <p:nvPr/>
        </p:nvSpPr>
        <p:spPr>
          <a:xfrm>
            <a:off x="433345" y="4352145"/>
            <a:ext cx="4393096" cy="2495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pt2.Set(100, 200);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100, 200)</a:t>
            </a: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2F49C6-3AEB-79BE-FF0E-DE1E933EF06A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3F5571-E189-66D3-7007-CDC460783B06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321EF4-9B59-F807-88CE-10DC1341224C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55A5CE-6F23-E546-8C32-935F1BEA6A87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30BF03-BB44-53D7-DFBC-A59465213782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D5BFCA-1F46-DD97-AFAF-8F4A1133E13B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33854-7BB4-2130-5165-D85A49217070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3FA681-63C5-268B-2A8B-B12EE19A2B45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C97525-4AC5-CF29-63ED-46DECADB2AF8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29C41B-E12F-5E23-7F1B-5259EE29AD8D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4EA648-F4C6-D71B-4CBF-854AF65BAC19}"/>
              </a:ext>
            </a:extLst>
          </p:cNvPr>
          <p:cNvSpPr txBox="1"/>
          <p:nvPr/>
        </p:nvSpPr>
        <p:spPr>
          <a:xfrm>
            <a:off x="4381170" y="1414139"/>
            <a:ext cx="6838120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Point::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Set(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Point* this, 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659F8AA-B91E-69AF-E1E7-957EAC4E160E}"/>
              </a:ext>
            </a:extLst>
          </p:cNvPr>
          <p:cNvSpPr/>
          <p:nvPr/>
        </p:nvSpPr>
        <p:spPr>
          <a:xfrm>
            <a:off x="7724032" y="1351233"/>
            <a:ext cx="895181" cy="47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42196714-3D8B-2B6D-7F29-3CA9359F9F2F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5400000">
            <a:off x="5737630" y="1918152"/>
            <a:ext cx="2523344" cy="234464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3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DACC4-5334-CD4A-0D0F-7CF8F1FB9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BF5280-F8C5-E8C7-A254-8F86487D7E75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B8B91-A242-8226-8969-A74F6101506D}"/>
              </a:ext>
            </a:extLst>
          </p:cNvPr>
          <p:cNvSpPr txBox="1"/>
          <p:nvPr/>
        </p:nvSpPr>
        <p:spPr>
          <a:xfrm>
            <a:off x="433345" y="4352145"/>
            <a:ext cx="4393096" cy="2495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pt2.Set(100, 200);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100, 200)</a:t>
            </a: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5ECDCA-1209-78B5-ACD8-C0649620EF3D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7945F6-7B2F-BE15-5F27-36D8CED639AE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70024-213A-9C2C-AEED-CA2E0F57D0C1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043A79-5423-CCD7-A674-FDE5A8B38538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6B0F4-5B0D-A6B4-DE57-09FF5C5C53CC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96E9F4-E699-A3C7-2100-4174D474852E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26E7C4-F544-F79D-A2C5-7EEF253AF375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C45795-DA66-811F-03FD-D111B7F0D11F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F4A945-6445-19CD-4741-390099751544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D68FBB-2174-7BED-D49E-7DEB3211DD77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C8F8F4-1861-4CA1-938A-53936E07BC24}"/>
              </a:ext>
            </a:extLst>
          </p:cNvPr>
          <p:cNvSpPr txBox="1"/>
          <p:nvPr/>
        </p:nvSpPr>
        <p:spPr>
          <a:xfrm>
            <a:off x="4381170" y="1414139"/>
            <a:ext cx="6838120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Point::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Set(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Point* this, 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C65A241-15C3-3404-D6F0-3E9D671B24EC}"/>
              </a:ext>
            </a:extLst>
          </p:cNvPr>
          <p:cNvSpPr/>
          <p:nvPr/>
        </p:nvSpPr>
        <p:spPr>
          <a:xfrm>
            <a:off x="7724032" y="1351233"/>
            <a:ext cx="895181" cy="47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D47ACFA9-FDAE-E601-B227-AAAF472439EA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rot="16200000" flipH="1">
            <a:off x="7733012" y="2267412"/>
            <a:ext cx="2183553" cy="130633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9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11EE2-B807-9855-3A5B-DB4AF04E0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654942-C9B8-EEB7-1BD9-6B9B8EA4D66E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*</a:t>
            </a:r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&amp;n;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0C2566A-DEE0-F7CB-D5B9-CE0CFF5CC585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6717BF-1B94-FA07-05C2-A9625516DBF5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EAB279-5FEB-FD09-9ACC-B8F901944683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07451A-B9C4-1C8B-B6D2-23BC4EA53498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60DF82-63A0-36FF-94B0-AA181EF6C8BA}"/>
              </a:ext>
            </a:extLst>
          </p:cNvPr>
          <p:cNvSpPr/>
          <p:nvPr/>
        </p:nvSpPr>
        <p:spPr>
          <a:xfrm>
            <a:off x="4033299" y="5375381"/>
            <a:ext cx="2677602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AEE59-C426-CCA9-C519-2F1AF12804EC}"/>
              </a:ext>
            </a:extLst>
          </p:cNvPr>
          <p:cNvSpPr txBox="1"/>
          <p:nvPr/>
        </p:nvSpPr>
        <p:spPr>
          <a:xfrm>
            <a:off x="2761092" y="5512743"/>
            <a:ext cx="12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 err="1">
                <a:latin typeface="DM Mono" panose="020B0509040201040103" pitchFamily="49" charset="0"/>
              </a:rPr>
              <a:t>pn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82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2AD10-E680-9DBE-06D7-C0505276A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C9883-5B6C-47E0-FB1A-E2ECC97D714B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r>
              <a:rPr lang="en-US" altLang="ko-KR" sz="2800" dirty="0">
                <a:latin typeface="DM Mono" panose="020B0509040201040103" pitchFamily="49" charset="0"/>
              </a:rPr>
              <a:t>int 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&amp;n;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*</a:t>
            </a:r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51BBE1-18CB-E287-A302-641C41384A5B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58365A-DAB1-9C43-147E-F9A86D173F88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42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F07E22-721B-2318-D5D9-6B2F4B4839F2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75CAD1-55E7-506B-BB08-957979697CFF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9748A-EAF3-DBE3-7E22-194AC301B2ED}"/>
              </a:ext>
            </a:extLst>
          </p:cNvPr>
          <p:cNvSpPr/>
          <p:nvPr/>
        </p:nvSpPr>
        <p:spPr>
          <a:xfrm>
            <a:off x="4033299" y="5375381"/>
            <a:ext cx="2677602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0x2000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C5CDA-93C2-0540-F98F-F4335ABBBB58}"/>
              </a:ext>
            </a:extLst>
          </p:cNvPr>
          <p:cNvSpPr txBox="1"/>
          <p:nvPr/>
        </p:nvSpPr>
        <p:spPr>
          <a:xfrm>
            <a:off x="2761092" y="5512743"/>
            <a:ext cx="12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 err="1">
                <a:latin typeface="DM Mono" panose="020B0509040201040103" pitchFamily="49" charset="0"/>
              </a:rPr>
              <a:t>pn</a:t>
            </a:r>
            <a:endParaRPr lang="ko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8C417C6-6DB6-99CB-4B91-1170CD261843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 flipV="1">
            <a:off x="4659465" y="4309607"/>
            <a:ext cx="2051436" cy="1387802"/>
          </a:xfrm>
          <a:prstGeom prst="curvedConnector4">
            <a:avLst>
              <a:gd name="adj1" fmla="val -11143"/>
              <a:gd name="adj2" fmla="val 1164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7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12996-53C7-C886-8DCE-3643A462A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DAD48A-38A0-5EFE-F8A7-5E99AA5E31B9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n = 100;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int &amp;</a:t>
            </a:r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n;</a:t>
            </a:r>
          </a:p>
          <a:p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042EEDC-7A1F-723C-456E-6A3F9B5D89F1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3A38C3-28E6-939F-3B66-240CAEF206E0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2CBBB7-223C-7BFE-2E37-0729FE8B0C0D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126856F-0998-D354-4483-54CCC6998CAB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165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09114-F256-3A95-6734-6FEBBA112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6E036F-CAD2-C2E8-D189-24DB5FF3D60C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&amp;</a:t>
            </a:r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n;</a:t>
            </a:r>
          </a:p>
          <a:p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969DF2-351F-8DE4-ED0E-5051E8719211}"/>
              </a:ext>
            </a:extLst>
          </p:cNvPr>
          <p:cNvGrpSpPr/>
          <p:nvPr/>
        </p:nvGrpSpPr>
        <p:grpSpPr>
          <a:xfrm>
            <a:off x="1963972" y="4309607"/>
            <a:ext cx="3331595" cy="644056"/>
            <a:chOff x="3621819" y="4309607"/>
            <a:chExt cx="1673749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252907-3B77-AE69-9E29-0F7313D254CE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4B18C1-8B0F-5A05-6D2D-B5C6114D18E5}"/>
                </a:ext>
              </a:extLst>
            </p:cNvPr>
            <p:cNvSpPr txBox="1"/>
            <p:nvPr/>
          </p:nvSpPr>
          <p:spPr>
            <a:xfrm>
              <a:off x="3621819" y="4446969"/>
              <a:ext cx="8378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 err="1">
                  <a:latin typeface="DM Mono" panose="020B0509040201040103" pitchFamily="49" charset="0"/>
                </a:rPr>
                <a:t>n,</a:t>
              </a:r>
              <a:r>
                <a:rPr lang="en-US" altLang="ko-KR" sz="1800" dirty="0" err="1">
                  <a:solidFill>
                    <a:srgbClr val="FF0000"/>
                  </a:solidFill>
                  <a:latin typeface="DM Mono" panose="020B0509040201040103" pitchFamily="49" charset="0"/>
                </a:rPr>
                <a:t>rn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11296C8-40B1-57CA-0179-2401B8119207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981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2D8DC-634E-2BCD-6831-4FA020640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946688-E45F-047F-5AB6-BBD0709EFB36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int &amp;</a:t>
            </a:r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n;</a:t>
            </a:r>
          </a:p>
          <a:p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7E23D5B-24C4-3FDF-69B6-4B54CB93A222}"/>
              </a:ext>
            </a:extLst>
          </p:cNvPr>
          <p:cNvGrpSpPr/>
          <p:nvPr/>
        </p:nvGrpSpPr>
        <p:grpSpPr>
          <a:xfrm>
            <a:off x="1963972" y="4309607"/>
            <a:ext cx="3331595" cy="644056"/>
            <a:chOff x="3621819" y="4309607"/>
            <a:chExt cx="1673749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6FF660-615A-9934-A80B-63741F936115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42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1E60FE-0E0F-093F-FD3F-04278AF21599}"/>
                </a:ext>
              </a:extLst>
            </p:cNvPr>
            <p:cNvSpPr txBox="1"/>
            <p:nvPr/>
          </p:nvSpPr>
          <p:spPr>
            <a:xfrm>
              <a:off x="3621819" y="4446969"/>
              <a:ext cx="8378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 err="1">
                  <a:latin typeface="DM Mono" panose="020B0509040201040103" pitchFamily="49" charset="0"/>
                </a:rPr>
                <a:t>n,</a:t>
              </a:r>
              <a:r>
                <a:rPr lang="en-US" altLang="ko-KR" sz="1800" dirty="0" err="1">
                  <a:solidFill>
                    <a:srgbClr val="FF0000"/>
                  </a:solidFill>
                  <a:latin typeface="DM Mono" panose="020B0509040201040103" pitchFamily="49" charset="0"/>
                </a:rPr>
                <a:t>rn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E8B64C-A447-7A67-5868-A4199BDE703B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372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E2CEF-AB19-136E-77D2-61C97B64D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659213-7A03-4953-A84B-877C7C2D8FDF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C404F6-E35F-2F19-6146-5194038931FD}"/>
              </a:ext>
            </a:extLst>
          </p:cNvPr>
          <p:cNvGrpSpPr/>
          <p:nvPr/>
        </p:nvGrpSpPr>
        <p:grpSpPr>
          <a:xfrm>
            <a:off x="2751152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6B7CEC5-308E-E4D8-D498-5F7C5E36B924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4652B3-12D1-EB0D-6E28-50CCB5A14E96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E859C5-37FD-C5C4-1D24-961107239673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697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16A5B-F205-540E-4147-26E2CF02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6DF1AF-5265-545B-7BD6-99CBCDAA5D1E}"/>
              </a:ext>
            </a:extLst>
          </p:cNvPr>
          <p:cNvSpPr/>
          <p:nvPr/>
        </p:nvSpPr>
        <p:spPr>
          <a:xfrm>
            <a:off x="2503336" y="3516925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7C2E2-199A-4146-DC4A-BCFAE2D2C529}"/>
              </a:ext>
            </a:extLst>
          </p:cNvPr>
          <p:cNvSpPr/>
          <p:nvPr/>
        </p:nvSpPr>
        <p:spPr>
          <a:xfrm>
            <a:off x="8012265" y="411480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F57A7-7C5F-B8A7-C377-C7FC7E098B7A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en-US" altLang="ko-KR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1E5009-F433-D3CE-7F68-F99D99B954D1}"/>
              </a:ext>
            </a:extLst>
          </p:cNvPr>
          <p:cNvGrpSpPr/>
          <p:nvPr/>
        </p:nvGrpSpPr>
        <p:grpSpPr>
          <a:xfrm>
            <a:off x="2751153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6788B9-5C8D-A4B2-867C-38A4BFFFDCC6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1181C4-8B53-D659-1905-CDC811319603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13A843B-DEA9-77FD-91B7-7BBCC68CCC12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8FDCA2-DC01-19E6-E28F-6A473717223E}"/>
              </a:ext>
            </a:extLst>
          </p:cNvPr>
          <p:cNvSpPr/>
          <p:nvPr/>
        </p:nvSpPr>
        <p:spPr>
          <a:xfrm>
            <a:off x="9065813" y="1066800"/>
            <a:ext cx="1574359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4857-54FA-0F54-F887-BE60A54D6CEF}"/>
              </a:ext>
            </a:extLst>
          </p:cNvPr>
          <p:cNvSpPr txBox="1"/>
          <p:nvPr/>
        </p:nvSpPr>
        <p:spPr>
          <a:xfrm>
            <a:off x="8095757" y="1204162"/>
            <a:ext cx="880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CE927C30-6524-E492-C6FC-6127B1807D8A}"/>
              </a:ext>
            </a:extLst>
          </p:cNvPr>
          <p:cNvCxnSpPr>
            <a:endCxn id="7" idx="2"/>
          </p:cNvCxnSpPr>
          <p:nvPr/>
        </p:nvCxnSpPr>
        <p:spPr>
          <a:xfrm flipV="1">
            <a:off x="5446643" y="1710856"/>
            <a:ext cx="4406350" cy="29327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96D5FE-7B5C-0B76-9F85-582C0F662E3A}"/>
              </a:ext>
            </a:extLst>
          </p:cNvPr>
          <p:cNvSpPr txBox="1"/>
          <p:nvPr/>
        </p:nvSpPr>
        <p:spPr>
          <a:xfrm>
            <a:off x="8225624" y="3801775"/>
            <a:ext cx="902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35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89F7C-58DD-4D74-4238-02F47708B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51BB1C-1297-FA41-0F8B-4681B00215D4}"/>
              </a:ext>
            </a:extLst>
          </p:cNvPr>
          <p:cNvSpPr/>
          <p:nvPr/>
        </p:nvSpPr>
        <p:spPr>
          <a:xfrm>
            <a:off x="2503336" y="3516925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FDC87D-1AA5-8912-DDE1-681CAAAFF1C0}"/>
              </a:ext>
            </a:extLst>
          </p:cNvPr>
          <p:cNvSpPr/>
          <p:nvPr/>
        </p:nvSpPr>
        <p:spPr>
          <a:xfrm>
            <a:off x="8012265" y="411480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E40AD-1D16-9F33-BBE4-8F33A3ECF931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en-US" altLang="ko-KR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3B7F38-6723-4E3D-0891-D942A1516C56}"/>
              </a:ext>
            </a:extLst>
          </p:cNvPr>
          <p:cNvGrpSpPr/>
          <p:nvPr/>
        </p:nvGrpSpPr>
        <p:grpSpPr>
          <a:xfrm>
            <a:off x="2751153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E56B0E5-8188-8A23-20B9-BAEBCFB477D9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C5A44-752C-10DF-E773-7F823A02B17A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F620BE2-5995-4B70-377C-6CE13197B1AD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8B60C0-5D9D-7443-68B0-25D229C6D44A}"/>
              </a:ext>
            </a:extLst>
          </p:cNvPr>
          <p:cNvSpPr/>
          <p:nvPr/>
        </p:nvSpPr>
        <p:spPr>
          <a:xfrm>
            <a:off x="9065813" y="1066800"/>
            <a:ext cx="1574359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67431-58F3-5E90-8EE0-321210EDCB7D}"/>
              </a:ext>
            </a:extLst>
          </p:cNvPr>
          <p:cNvSpPr txBox="1"/>
          <p:nvPr/>
        </p:nvSpPr>
        <p:spPr>
          <a:xfrm>
            <a:off x="8095757" y="1204162"/>
            <a:ext cx="880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A239E87-894B-91F4-FC5A-0A8729F285C2}"/>
              </a:ext>
            </a:extLst>
          </p:cNvPr>
          <p:cNvCxnSpPr>
            <a:endCxn id="7" idx="2"/>
          </p:cNvCxnSpPr>
          <p:nvPr/>
        </p:nvCxnSpPr>
        <p:spPr>
          <a:xfrm flipV="1">
            <a:off x="5446643" y="1710856"/>
            <a:ext cx="4406350" cy="29327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5D6E2B-5AE0-9D18-3946-006A3FFB64A7}"/>
              </a:ext>
            </a:extLst>
          </p:cNvPr>
          <p:cNvSpPr txBox="1"/>
          <p:nvPr/>
        </p:nvSpPr>
        <p:spPr>
          <a:xfrm>
            <a:off x="8225624" y="3801775"/>
            <a:ext cx="902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86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400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744</Words>
  <Application>Microsoft Macintosh PowerPoint</Application>
  <PresentationFormat>와이드스크린</PresentationFormat>
  <Paragraphs>234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8</cp:revision>
  <dcterms:created xsi:type="dcterms:W3CDTF">2025-08-21T00:24:42Z</dcterms:created>
  <dcterms:modified xsi:type="dcterms:W3CDTF">2025-08-21T06:27:56Z</dcterms:modified>
</cp:coreProperties>
</file>