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4656"/>
  </p:normalViewPr>
  <p:slideViewPr>
    <p:cSldViewPr snapToGrid="0">
      <p:cViewPr varScale="1">
        <p:scale>
          <a:sx n="163" d="100"/>
          <a:sy n="163" d="100"/>
        </p:scale>
        <p:origin x="176" y="2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63D2-9E81-9FFA-47D4-0021F6FE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E35C5-EDD3-219F-9C0A-1D064BD5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FBBB-00D0-7754-78D7-1821D06D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92919-4339-108A-2D90-940CF1C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BAF3B-933D-5D81-5C9B-FD68312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3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E9508-DF42-12CF-F9ED-7F1EE03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0AC7-6587-383D-2C35-B14C0D5E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97F6-821F-92D5-FACC-9DDEA14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FBA9-CDCD-EFA9-B313-0E89B0A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942E-E19A-992E-F1F2-106F1AA4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5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A2AB1-7ACA-727C-7863-387A8736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3052-AEA8-8653-6524-9A6A3B70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0EF7A-010B-FD4A-27BA-3D3C7ED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E6CD-880D-8D6C-2E6F-5E95F94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733FC-CA48-5100-011A-6AB4D18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7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C6EDC-DFD6-A573-DD5F-1B9905D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62CD6-596F-40D1-1E82-5A7296A3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5C1A-5F88-C600-999C-D49DBA3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F1713-C4F2-82DC-2C8A-A3F0BE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1E507-02FD-16CD-6493-FC07E14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0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D5E6-5129-474B-1022-D26E0C99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06859-0A58-57C7-141C-EC159575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351AB-52B2-BFC6-3B60-35EFBB1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45E11-8B2F-2BB7-1125-81F9ABA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9A9A-5A9C-AEB7-1C12-15CB5595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0406-33E3-53E9-3775-0BF43DA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D9011-2CC3-7FBE-0766-A11C74A9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0A8F-590B-F2C4-1950-298E4C26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4EDED-C0E9-10F4-014A-F96CEB7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2724A-FA65-0A3D-4BF3-0BD86E0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48FA-8F65-D5EF-324C-E595264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4EAC-0975-42DD-7622-C458CB6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D250-AF25-ABB4-3ACD-93ED978B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5570-980E-AC6C-9443-FCE0A8D6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BA393-480D-0DEA-A49A-62660651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EC74A-5B8F-F0BA-6EC9-E20182C6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B43726-883A-C20A-9734-08D4EDB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CF194-5020-6562-6F86-19FFDE0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48D91-F527-4B3C-F709-F37CCBB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4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C2B8-7F9C-AA7B-BB05-5EAB65D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A946E-A621-C758-CCAE-9983B94C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99CE5-87BF-BC61-66C9-20778830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66B36-5F82-2102-71C3-ADC54A7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09F44-16DC-2413-EBF4-A3B60E27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D595AA-363D-0063-078C-FC257F7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B659F-9BA7-7DCD-7FB1-10F811D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6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B76A-C48B-3BD5-DA94-E64FBADF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7BFE-228C-1618-C135-4FB52912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167D3-05CB-9255-1E0F-EA6B4365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A174-1FA9-B1F4-2D1B-AA096F3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F0E89-89E3-CE09-DDC5-BDBB9E5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31436-89E8-24EE-75B2-2A0BFEF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E4B9-4225-3CC5-B415-A5CE762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5DA65-1A12-417B-A74C-6CACAEC9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26E80-E328-C24D-4288-7CEDC100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C8A32-5718-0848-1D3C-A26F6C74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EA254-B5AE-A8CE-B2AF-ADAF273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E3FB-FACB-FDBB-0648-98F6FD74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8AE5D-0132-1FDD-38BB-DB7FC05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B3E55-F512-461F-A92E-9F071ADA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4944-0134-C694-51AB-846C165B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FCFA4-FE07-DE4C-AB46-F74650FAEA13}" type="datetimeFigureOut">
              <a:rPr kumimoji="1" lang="ko-KR" altLang="en-US" smtClean="0"/>
              <a:t>2025. 8. 22.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3B91-D8FB-A63B-A756-99E2A3F3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B0619-10E5-03BE-16F7-0B6589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2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4F393-EFA5-660B-9B30-BB29857B6DA0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A1CB2D-3675-F55E-1973-E36AD67B4B86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A819CF-38A9-A79D-9872-4CB44584370C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7C7A0-00D0-A620-4DA8-54249920EA20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4A903E-414D-35CB-60CE-BF4B0F8DBD80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317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BB17-5C02-0660-35AE-358CBBB5B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165CEA-F510-77FF-3C58-B8C22C059C2A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C71D-7A7A-0785-9F9C-A4405834FB83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45F0A2-221F-72B5-4850-A0ABC03A084F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5A464C1-47C1-54CC-AC8B-A7A513B22521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7E55B3-200B-70A1-BD64-2E1078DB1AA7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299E862-CAA5-537F-6F03-5594B1C989D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420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626FF-F48A-8DD2-60A5-9D45B172EB29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203654-2797-212B-7B1D-57FB60039556}"/>
              </a:ext>
            </a:extLst>
          </p:cNvPr>
          <p:cNvSpPr txBox="1"/>
          <p:nvPr/>
        </p:nvSpPr>
        <p:spPr>
          <a:xfrm>
            <a:off x="433345" y="4352145"/>
            <a:ext cx="3430988" cy="1788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DF91B9-98E3-DE10-BCC0-FFC97A7A5EDC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01CFB3-BEB5-9094-E90C-3434040D96EF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AB6A66-0926-9811-3964-601BD9954315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627E1C-68D8-22C5-3D3B-80AC0EF55B05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9FE2BC-496B-6C9C-D05A-4A124E308BA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329A7-DA28-40BE-FB1B-183F8F57D4A6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2A37C6-DD19-BD1F-BE62-C9342F675243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005D39-BD7E-B05D-2B7D-9C248EF8901B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94B440-490B-8E84-0999-868E79D081A7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6C6B95-A88B-6A06-6A54-49DD3B8A3F7F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FC39-60D3-9C48-ED3B-CEA527FD8D44}"/>
              </a:ext>
            </a:extLst>
          </p:cNvPr>
          <p:cNvSpPr txBox="1"/>
          <p:nvPr/>
        </p:nvSpPr>
        <p:spPr>
          <a:xfrm>
            <a:off x="5419476" y="1414139"/>
            <a:ext cx="4768795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F806-BEC8-A943-2A0D-94F0746DD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70A67-9D74-86B0-3A04-7DC31873290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E405A-C16F-7D32-470F-879DBBB2E497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802BC00-23CC-9E00-88D0-814420166ACF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1A6ED-568F-919E-011F-38A757A9D1D7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2E036B-AFAC-DC7F-AAA9-414F667C79ED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65D00-7500-B377-B9F8-57E903E5498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24848-E5E9-A937-0585-0E0E988EBE86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5F111B-2BB1-82E9-0B75-951EF7C86BD0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4D16A3-B354-704E-89B6-362F2E6D28AF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61B64F-DB02-DA08-C854-DE4DF113EC8D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8F6D37-DC9E-06F1-675A-B20A191BE099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3FD036-C1FE-5C30-4975-4A7B16086B9E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B690E-842E-0C2D-75E9-9DC5BBFD3BBB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9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AC93-EFBE-AC0F-48D8-C87F8E13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9B67EF-098A-3F73-40FE-26CBBCC8ED21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2DADC-80F5-AECE-4762-4E6E480E0EDC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2F49C6-3AEB-79BE-FF0E-DE1E933EF06A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3F5571-E189-66D3-7007-CDC460783B06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321EF4-9B59-F807-88CE-10DC1341224C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55A5CE-6F23-E546-8C32-935F1BEA6A87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30BF03-BB44-53D7-DFBC-A59465213782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D5BFCA-1F46-DD97-AFAF-8F4A1133E13B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33854-7BB4-2130-5165-D85A49217070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3FA681-63C5-268B-2A8B-B12EE19A2B45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C97525-4AC5-CF29-63ED-46DECADB2AF8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9C41B-E12F-5E23-7F1B-5259EE29AD8D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4EA648-F4C6-D71B-4CBF-854AF65BAC19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659F8AA-B91E-69AF-E1E7-957EAC4E160E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42196714-3D8B-2B6D-7F29-3CA9359F9F2F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5737630" y="1918152"/>
            <a:ext cx="2523344" cy="23446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93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DACC4-5334-CD4A-0D0F-7CF8F1FB9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BF5280-F8C5-E8C7-A254-8F86487D7E75}"/>
              </a:ext>
            </a:extLst>
          </p:cNvPr>
          <p:cNvSpPr txBox="1"/>
          <p:nvPr/>
        </p:nvSpPr>
        <p:spPr>
          <a:xfrm>
            <a:off x="353834" y="285757"/>
            <a:ext cx="4393096" cy="3880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class Point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x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int y = 0;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public: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Set(int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8B91-A242-8226-8969-A74F6101506D}"/>
              </a:ext>
            </a:extLst>
          </p:cNvPr>
          <p:cNvSpPr txBox="1"/>
          <p:nvPr/>
        </p:nvSpPr>
        <p:spPr>
          <a:xfrm>
            <a:off x="433345" y="4352145"/>
            <a:ext cx="4393096" cy="2495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pt1;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Point pt2;</a:t>
            </a:r>
          </a:p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pt1.Set(10, 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Point::Set(&amp;pt1, 10, 20)</a:t>
            </a: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pt2.Set(100, 200);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dirty="0">
                <a:latin typeface="DM Mono" panose="020B0509040201040103" pitchFamily="49" charset="0"/>
              </a:rPr>
              <a:t>// 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Point::Set(&amp;pt2, 100, 200)</a:t>
            </a: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5ECDCA-1209-78B5-ACD8-C0649620EF3D}"/>
              </a:ext>
            </a:extLst>
          </p:cNvPr>
          <p:cNvSpPr/>
          <p:nvPr/>
        </p:nvSpPr>
        <p:spPr>
          <a:xfrm>
            <a:off x="5308820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7945F6-7B2F-BE15-5F27-36D8CED639AE}"/>
              </a:ext>
            </a:extLst>
          </p:cNvPr>
          <p:cNvSpPr/>
          <p:nvPr/>
        </p:nvSpPr>
        <p:spPr>
          <a:xfrm>
            <a:off x="5308820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70024-213A-9C2C-AEED-CA2E0F57D0C1}"/>
              </a:ext>
            </a:extLst>
          </p:cNvPr>
          <p:cNvSpPr/>
          <p:nvPr/>
        </p:nvSpPr>
        <p:spPr>
          <a:xfrm>
            <a:off x="4886077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043A79-5423-CCD7-A674-FDE5A8B38538}"/>
              </a:ext>
            </a:extLst>
          </p:cNvPr>
          <p:cNvSpPr/>
          <p:nvPr/>
        </p:nvSpPr>
        <p:spPr>
          <a:xfrm>
            <a:off x="4886077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6B0F4-5B0D-A6B4-DE57-09FF5C5C53CC}"/>
              </a:ext>
            </a:extLst>
          </p:cNvPr>
          <p:cNvSpPr txBox="1"/>
          <p:nvPr/>
        </p:nvSpPr>
        <p:spPr>
          <a:xfrm>
            <a:off x="5419476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pt1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96E9F4-E699-A3C7-2100-4174D474852E}"/>
              </a:ext>
            </a:extLst>
          </p:cNvPr>
          <p:cNvSpPr/>
          <p:nvPr/>
        </p:nvSpPr>
        <p:spPr>
          <a:xfrm>
            <a:off x="8959793" y="435214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26E7C4-F544-F79D-A2C5-7EEF253AF375}"/>
              </a:ext>
            </a:extLst>
          </p:cNvPr>
          <p:cNvSpPr/>
          <p:nvPr/>
        </p:nvSpPr>
        <p:spPr>
          <a:xfrm>
            <a:off x="8959793" y="489800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45795-DA66-811F-03FD-D111B7F0D11F}"/>
              </a:ext>
            </a:extLst>
          </p:cNvPr>
          <p:cNvSpPr/>
          <p:nvPr/>
        </p:nvSpPr>
        <p:spPr>
          <a:xfrm>
            <a:off x="8537050" y="4352145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x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F4A945-6445-19CD-4741-390099751544}"/>
              </a:ext>
            </a:extLst>
          </p:cNvPr>
          <p:cNvSpPr/>
          <p:nvPr/>
        </p:nvSpPr>
        <p:spPr>
          <a:xfrm>
            <a:off x="8537050" y="4898003"/>
            <a:ext cx="422743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y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D68FBB-2174-7BED-D49E-7DEB3211DD77}"/>
              </a:ext>
            </a:extLst>
          </p:cNvPr>
          <p:cNvSpPr txBox="1"/>
          <p:nvPr/>
        </p:nvSpPr>
        <p:spPr>
          <a:xfrm>
            <a:off x="9070449" y="401235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effectLst/>
                <a:latin typeface="DM Mono" panose="020B0509040201040103" pitchFamily="49" charset="0"/>
              </a:rPr>
              <a:t>pt2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C8F8F4-1861-4CA1-938A-53936E07BC24}"/>
              </a:ext>
            </a:extLst>
          </p:cNvPr>
          <p:cNvSpPr txBox="1"/>
          <p:nvPr/>
        </p:nvSpPr>
        <p:spPr>
          <a:xfrm>
            <a:off x="4381170" y="1414139"/>
            <a:ext cx="6838120" cy="1799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void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Point::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Set(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Point* this, 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int a, int b)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x = a;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 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this-&gt;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y = b;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C65A241-15C3-3404-D6F0-3E9D671B24EC}"/>
              </a:ext>
            </a:extLst>
          </p:cNvPr>
          <p:cNvSpPr/>
          <p:nvPr/>
        </p:nvSpPr>
        <p:spPr>
          <a:xfrm>
            <a:off x="7724032" y="1351233"/>
            <a:ext cx="895181" cy="47756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D47ACFA9-FDAE-E601-B227-AAAF472439EA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rot="16200000" flipH="1">
            <a:off x="7733012" y="2267412"/>
            <a:ext cx="2183553" cy="13063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9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B0FB01-67BF-ABAA-3841-C77E8DBD7CA2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</p:spTree>
    <p:extLst>
      <p:ext uri="{BB962C8B-B14F-4D97-AF65-F5344CB8AC3E}">
        <p14:creationId xmlns:p14="http://schemas.microsoft.com/office/powerpoint/2010/main" val="3869589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38BC-0E9D-D2C8-EEA4-8193FE119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886800-C9BF-D0F5-DD28-525E9A2CAA1C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9794B0-0628-3DBF-02F9-B1651AED70F1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6597F9-ED45-BE8A-FAA0-C9A2125AA993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C3CDE49-A216-8821-0534-B1D62EB729E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9153AD-268A-D98A-C9E8-B811D22F6D34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8B700-7719-17D9-4E6F-A1434409D7A5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583398-2F2B-E44F-0E2D-4CC368322EE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733C2-09BF-4018-7B46-CA81013CDBD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0ACBD02-ED9E-CF50-D340-1D500BEB0554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6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CA09D-7E84-BD64-A2CB-F8E6D7C7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A3C3087-85AE-72D1-8E51-ACBC8D9469C9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~User()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delete[] 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6A5441-7FC8-A9D5-C2DA-CDAFC2C04705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D88970-4DA2-F653-5847-282D9E3B90C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04E1A0-2A08-A4AD-1649-85EE0ED1A8B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1B4AA-8B98-D264-B3E2-99F79BE9A293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2D015-28DF-D8F1-D194-91323FC7455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93BFAC-DA72-CE90-A185-2823C2B3538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E64C48-67E1-C0BC-A5F8-7417C39D9A7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CA80D54-AA63-BDAB-000F-0E2F7BD7B019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E7B656-C934-AA6F-8B8D-5D92097C17B8}"/>
              </a:ext>
            </a:extLst>
          </p:cNvPr>
          <p:cNvSpPr txBox="1"/>
          <p:nvPr/>
        </p:nvSpPr>
        <p:spPr>
          <a:xfrm>
            <a:off x="5685183" y="5062266"/>
            <a:ext cx="6098650" cy="1552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49F55-53A4-CD64-12BB-2192432EC781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D84E3C-9980-2E62-AE46-2BC4EDA7908C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C3802-C390-1E36-1B2E-81516CF6F7A5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B49525-9C57-87CA-1294-97BE0D01634C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8CE382-CF45-5863-FD62-1565C88E7D1F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07B41BB7-BC2A-5634-F7B6-8A4E2A81090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1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360F2-AB3B-08CA-A382-6C7F1F7B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2E85DC-5B64-04DB-723E-F44E70B257E6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CEE03CD-E7A6-A5C1-DE9C-7431FD08BA3D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B564D0-D2C3-FA09-D3D1-1470AA6C96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A80955-2EEC-7589-D8D5-68190EDBA040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FDDFB-10A2-56AD-9496-508D95029705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210AD-A55A-A8DD-A7EF-BC8488E6755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D3F648-E225-5BD3-FF0B-24A18CCD2539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89BAD-CB82-AEE8-40D1-279FF20C6206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98AF85E4-AA4C-95AF-B161-F46AC428CA4E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0DF2AF-B12E-B7C1-6CB0-36ABF3B394E6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CF603E-2CF9-7997-F7FE-312D092F8AF9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4E80E8-6D82-1BDA-BA5B-BC5323829C57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E6D5E2-588A-393F-FF48-16E689B098D5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F54E3-E615-44FF-ADAC-6A9512C27FE7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B41B8070-DED1-4DCB-4FF1-42AC004520E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1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C03C-FD8B-3640-3E52-D3C0C6C1E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B3447C-9D8A-7354-CF10-9D6E74C50B91}"/>
              </a:ext>
            </a:extLst>
          </p:cNvPr>
          <p:cNvSpPr txBox="1"/>
          <p:nvPr/>
        </p:nvSpPr>
        <p:spPr>
          <a:xfrm>
            <a:off x="274319" y="596348"/>
            <a:ext cx="609865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: age{n}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>
                <a:latin typeface="DM Mono" panose="020B0509040201040103" pitchFamily="49" charset="0"/>
              </a:rPr>
              <a:t>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ko-KR" altLang="en-US" sz="1600" dirty="0">
                <a:latin typeface="DM Mono" panose="020B0509040201040103" pitchFamily="49" charset="0"/>
              </a:rPr>
              <a:t>   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 delete[] name;</a:t>
            </a:r>
          </a:p>
          <a:p>
            <a:r>
              <a:rPr lang="ko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C89FA1-8BE1-0277-4906-95C0C5E6117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C946E4-DC3E-DF99-827B-7A1EDE71A600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11A8A-896F-0E5D-41F5-04B04256EED2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9C8697-D6A3-493B-718B-F272B61FF71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A50CC-2F79-04C7-4474-12F3D2E22A80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D45F69-6B6C-45E5-933B-24B83D0E32A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BDD24-2FCE-D347-868F-A5B7E0D3C86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77C76E9-5D84-70CA-CF18-3CC56209DF32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7D08A5-0FC7-C3AA-3884-209B7D1059FC}"/>
              </a:ext>
            </a:extLst>
          </p:cNvPr>
          <p:cNvSpPr/>
          <p:nvPr/>
        </p:nvSpPr>
        <p:spPr>
          <a:xfrm>
            <a:off x="6726801" y="2706020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0F646F-1B5F-EE46-E858-7D28DEA533A5}"/>
              </a:ext>
            </a:extLst>
          </p:cNvPr>
          <p:cNvSpPr/>
          <p:nvPr/>
        </p:nvSpPr>
        <p:spPr>
          <a:xfrm>
            <a:off x="6726801" y="3251878"/>
            <a:ext cx="1036321" cy="545858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077F61-ED9D-38AC-9DCC-EA24BC0B6652}"/>
              </a:ext>
            </a:extLst>
          </p:cNvPr>
          <p:cNvSpPr/>
          <p:nvPr/>
        </p:nvSpPr>
        <p:spPr>
          <a:xfrm>
            <a:off x="5759394" y="270602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D7703A-0E4A-6ECF-9612-6C2FB646E520}"/>
              </a:ext>
            </a:extLst>
          </p:cNvPr>
          <p:cNvSpPr/>
          <p:nvPr/>
        </p:nvSpPr>
        <p:spPr>
          <a:xfrm>
            <a:off x="5759394" y="3251878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6064F-70FF-954E-BD20-2BC11FF402B5}"/>
              </a:ext>
            </a:extLst>
          </p:cNvPr>
          <p:cNvSpPr txBox="1"/>
          <p:nvPr/>
        </p:nvSpPr>
        <p:spPr>
          <a:xfrm>
            <a:off x="6837457" y="2366229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cxnSp>
        <p:nvCxnSpPr>
          <p:cNvPr id="18" name="구부러진 연결선[U] 17">
            <a:extLst>
              <a:ext uri="{FF2B5EF4-FFF2-40B4-BE49-F238E27FC236}">
                <a16:creationId xmlns:a16="http://schemas.microsoft.com/office/drawing/2014/main" id="{9963C5BE-6DE3-3D7F-4001-F3EE626222F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763122" y="1795734"/>
            <a:ext cx="2321116" cy="1183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E722F4-2D1C-F28A-8B39-EE4959C6E7E3}"/>
              </a:ext>
            </a:extLst>
          </p:cNvPr>
          <p:cNvSpPr txBox="1"/>
          <p:nvPr/>
        </p:nvSpPr>
        <p:spPr>
          <a:xfrm>
            <a:off x="5931877" y="434359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DM Mono" panose="020B0509040201040103" pitchFamily="49" charset="0"/>
              </a:rPr>
              <a:t>a.out</a:t>
            </a:r>
            <a:r>
              <a:rPr lang="ko-KR" altLang="en-US" sz="1200" dirty="0">
                <a:latin typeface="DM Mono" panose="020B0509040201040103" pitchFamily="49" charset="0"/>
              </a:rPr>
              <a:t>(5403,0x1fdfa20c0) </a:t>
            </a:r>
            <a:r>
              <a:rPr lang="ko-KR" altLang="en-US" sz="1200" dirty="0" err="1">
                <a:latin typeface="DM Mono" panose="020B0509040201040103" pitchFamily="49" charset="0"/>
              </a:rPr>
              <a:t>malloc</a:t>
            </a:r>
            <a:r>
              <a:rPr lang="ko-KR" altLang="en-US" sz="1200" dirty="0">
                <a:latin typeface="DM Mono" panose="020B0509040201040103" pitchFamily="49" charset="0"/>
              </a:rPr>
              <a:t>: </a:t>
            </a:r>
            <a:r>
              <a:rPr lang="ko-KR" altLang="en-US" sz="1200" dirty="0" err="1">
                <a:latin typeface="DM Mono" panose="020B0509040201040103" pitchFamily="49" charset="0"/>
              </a:rPr>
              <a:t>Double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free</a:t>
            </a:r>
            <a:r>
              <a:rPr lang="ko-KR" altLang="en-US" sz="1200" dirty="0">
                <a:latin typeface="DM Mono" panose="020B0509040201040103" pitchFamily="49" charset="0"/>
              </a:rPr>
              <a:t> of </a:t>
            </a:r>
            <a:r>
              <a:rPr lang="ko-KR" altLang="en-US" sz="1200" dirty="0" err="1">
                <a:latin typeface="DM Mono" panose="020B0509040201040103" pitchFamily="49" charset="0"/>
              </a:rPr>
              <a:t>object</a:t>
            </a:r>
            <a:r>
              <a:rPr lang="ko-KR" altLang="en-US" sz="1200" dirty="0">
                <a:latin typeface="DM Mono" panose="020B0509040201040103" pitchFamily="49" charset="0"/>
              </a:rPr>
              <a:t> 0x13c704120</a:t>
            </a:r>
          </a:p>
          <a:p>
            <a:r>
              <a:rPr lang="ko-KR" altLang="en-US" sz="1200" dirty="0" err="1">
                <a:latin typeface="DM Mono" panose="020B0509040201040103" pitchFamily="49" charset="0"/>
              </a:rPr>
              <a:t>a.out</a:t>
            </a:r>
            <a:r>
              <a:rPr lang="ko-KR" altLang="en-US" sz="1200" dirty="0">
                <a:latin typeface="DM Mono" panose="020B0509040201040103" pitchFamily="49" charset="0"/>
              </a:rPr>
              <a:t>(5403,0x1fdfa20c0) </a:t>
            </a:r>
            <a:r>
              <a:rPr lang="ko-KR" altLang="en-US" sz="1200" dirty="0" err="1">
                <a:latin typeface="DM Mono" panose="020B0509040201040103" pitchFamily="49" charset="0"/>
              </a:rPr>
              <a:t>malloc</a:t>
            </a:r>
            <a:r>
              <a:rPr lang="ko-KR" altLang="en-US" sz="1200" dirty="0">
                <a:latin typeface="DM Mono" panose="020B0509040201040103" pitchFamily="49" charset="0"/>
              </a:rPr>
              <a:t>: *** </a:t>
            </a:r>
            <a:r>
              <a:rPr lang="ko-KR" altLang="en-US" sz="1200" dirty="0" err="1">
                <a:latin typeface="DM Mono" panose="020B0509040201040103" pitchFamily="49" charset="0"/>
              </a:rPr>
              <a:t>set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a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breakpoint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in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malloc_error_break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to</a:t>
            </a:r>
            <a:r>
              <a:rPr lang="ko-KR" altLang="en-US" sz="1200" dirty="0">
                <a:latin typeface="DM Mono" panose="020B0509040201040103" pitchFamily="49" charset="0"/>
              </a:rPr>
              <a:t> </a:t>
            </a:r>
            <a:r>
              <a:rPr lang="ko-KR" altLang="en-US" sz="1200" dirty="0" err="1">
                <a:latin typeface="DM Mono" panose="020B0509040201040103" pitchFamily="49" charset="0"/>
              </a:rPr>
              <a:t>debug</a:t>
            </a:r>
            <a:endParaRPr lang="ko-KR" altLang="en-US" sz="12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1EE2-B807-9855-3A5B-DB4AF04E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54942-C9B8-EEB7-1BD9-6B9B8EA4D66E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C2566A-DEE0-F7CB-D5B9-CE0CFF5CC585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6717BF-1B94-FA07-05C2-A9625516DBF5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EAB279-5FEB-FD09-9ACC-B8F901944683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07451A-B9C4-1C8B-B6D2-23BC4EA53498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60DF82-63A0-36FF-94B0-AA181EF6C8BA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EE59-C426-CCA9-C519-2F1AF12804EC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2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084B6-6EBE-D677-EC5C-F5B01C488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9B06BB-563D-E7B1-074F-2DEF491E2FC5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27DE27-AE3D-77D4-55D0-91076569758F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A5B233-5E92-4131-529B-2F24316058AC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7FE1FF-5CC6-2F50-9646-91648ED81D6A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ACCA94-1795-8C10-6FC5-3A4F6A537F9C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45D3-3F37-0BB7-0F16-E96AEB08ECE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F787E4-D3EB-2425-FE8B-019A9D7EFB52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937E5-EDE2-2E0D-4AC9-C99ADD5BF88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95E1AE1-0EEF-AB6D-9129-891C17EF0DDC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DE334A-7D71-270D-37F2-79A42625630E}"/>
              </a:ext>
            </a:extLst>
          </p:cNvPr>
          <p:cNvSpPr/>
          <p:nvPr/>
        </p:nvSpPr>
        <p:spPr>
          <a:xfrm>
            <a:off x="6604882" y="2839982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3B093-40F0-1569-A11A-74DE2E73AF5A}"/>
              </a:ext>
            </a:extLst>
          </p:cNvPr>
          <p:cNvSpPr/>
          <p:nvPr/>
        </p:nvSpPr>
        <p:spPr>
          <a:xfrm>
            <a:off x="6604882" y="3385840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63B2D4-25BB-3F10-0615-FF44FB200F52}"/>
              </a:ext>
            </a:extLst>
          </p:cNvPr>
          <p:cNvSpPr/>
          <p:nvPr/>
        </p:nvSpPr>
        <p:spPr>
          <a:xfrm>
            <a:off x="5637475" y="2839982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FBC5C0-D9B8-4792-1BBD-D453713469BC}"/>
              </a:ext>
            </a:extLst>
          </p:cNvPr>
          <p:cNvSpPr/>
          <p:nvPr/>
        </p:nvSpPr>
        <p:spPr>
          <a:xfrm>
            <a:off x="5637475" y="3385840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D3CAD9-8AF3-A3E7-75E4-67CF43D65577}"/>
              </a:ext>
            </a:extLst>
          </p:cNvPr>
          <p:cNvSpPr txBox="1"/>
          <p:nvPr/>
        </p:nvSpPr>
        <p:spPr>
          <a:xfrm>
            <a:off x="6715538" y="2500191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3BAD1B-2107-4076-2B6D-151A912ADC3B}"/>
              </a:ext>
            </a:extLst>
          </p:cNvPr>
          <p:cNvSpPr/>
          <p:nvPr/>
        </p:nvSpPr>
        <p:spPr>
          <a:xfrm>
            <a:off x="10120684" y="2916272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853A6-4119-E14A-6BE9-3B9A98E69A74}"/>
              </a:ext>
            </a:extLst>
          </p:cNvPr>
          <p:cNvSpPr txBox="1"/>
          <p:nvPr/>
        </p:nvSpPr>
        <p:spPr>
          <a:xfrm>
            <a:off x="9688001" y="2608495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lang="ko-KR" altLang="en-US" sz="1400" dirty="0"/>
          </a:p>
        </p:txBody>
      </p:sp>
      <p:cxnSp>
        <p:nvCxnSpPr>
          <p:cNvPr id="20" name="구부러진 연결선[U] 19">
            <a:extLst>
              <a:ext uri="{FF2B5EF4-FFF2-40B4-BE49-F238E27FC236}">
                <a16:creationId xmlns:a16="http://schemas.microsoft.com/office/drawing/2014/main" id="{6813CB90-8CC1-8CDB-1978-CA5BD29E1772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7641203" y="3112911"/>
            <a:ext cx="2479481" cy="762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D5D129-C3E6-ACEE-1E7C-6B60F0B9F91E}"/>
              </a:ext>
            </a:extLst>
          </p:cNvPr>
          <p:cNvSpPr txBox="1"/>
          <p:nvPr/>
        </p:nvSpPr>
        <p:spPr>
          <a:xfrm>
            <a:off x="350521" y="853571"/>
            <a:ext cx="6098650" cy="2149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: age{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name = new char[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 + 1];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(name, </a:t>
            </a:r>
            <a:r>
              <a:rPr lang="en-US" altLang="ko-KR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b="0" dirty="0"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8422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8F8A-5F29-FC61-3E8C-BD9BC1A43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417680-EC7F-1CF2-0697-38ED41FD5A2F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E53938-CA77-8945-A6F3-2947EE092566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4B229C-E4C0-DB1A-6E6D-EEF7348B098E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BAB775-42CA-94D1-8821-9517F3211EE5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5F18E0-63C2-6321-94C0-3469FAE41D2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19521-57B8-636F-B43F-DB8F211AA0A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22FEAC-F7E6-A8C9-EC2F-32E2D562D6C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334EE-B363-A19C-561B-E5904DEBE94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0361DE0D-D65A-1770-B268-691CB5E032B9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9AC460-E207-E388-2398-75F44FC70339}"/>
              </a:ext>
            </a:extLst>
          </p:cNvPr>
          <p:cNvSpPr txBox="1"/>
          <p:nvPr/>
        </p:nvSpPr>
        <p:spPr>
          <a:xfrm>
            <a:off x="350521" y="853571"/>
            <a:ext cx="6098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DM Mono" panose="020B0509040201040103" pitchFamily="49" charset="0"/>
              </a:rPr>
              <a:t>User(const char *s, int n)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: age{n}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name = new char[</a:t>
            </a:r>
            <a:r>
              <a:rPr lang="en-US" altLang="ko-KR" sz="1400" dirty="0" err="1">
                <a:latin typeface="DM Mono" panose="020B0509040201040103" pitchFamily="49" charset="0"/>
              </a:rPr>
              <a:t>strlen</a:t>
            </a:r>
            <a:r>
              <a:rPr lang="en-US" altLang="ko-KR" sz="14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  </a:t>
            </a:r>
            <a:r>
              <a:rPr lang="en-US" altLang="ko-KR" sz="1400" dirty="0" err="1">
                <a:latin typeface="DM Mono" panose="020B0509040201040103" pitchFamily="49" charset="0"/>
              </a:rPr>
              <a:t>strcpy</a:t>
            </a:r>
            <a:r>
              <a:rPr lang="en-US" altLang="ko-KR" sz="1400" dirty="0">
                <a:latin typeface="DM Mono" panose="020B0509040201040103" pitchFamily="49" charset="0"/>
              </a:rPr>
              <a:t>(name, s);</a:t>
            </a:r>
          </a:p>
          <a:p>
            <a:br>
              <a:rPr lang="en-US" altLang="ko-KR" sz="1400" dirty="0">
                <a:latin typeface="DM Mono" panose="020B0509040201040103" pitchFamily="49" charset="0"/>
              </a:rPr>
            </a:br>
            <a:endParaRPr lang="en-US" altLang="ko-KR" sz="1400" dirty="0">
              <a:latin typeface="DM Mono" panose="020B0509040201040103" pitchFamily="49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  ref = new int{1}; </a:t>
            </a:r>
          </a:p>
          <a:p>
            <a:r>
              <a:rPr lang="en-US" altLang="ko-KR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1BEA07-90C0-BB26-66E6-426B5D6FBF2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F16AE6-1C35-F4EA-F58F-00B9EC192A03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02BABC7-EC43-D104-5D03-C6E22E65DF3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F885B4F-FB7C-2596-D6DE-8B8BCB09E8A0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D1F2-EEFF-372E-EFA5-C649BA34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089C40-358A-CCD6-78A9-F595B98F675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9F6528-9FA3-BD88-E4D4-2572B3657CF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3D405D-4B19-8EB6-B492-6FD813781897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D53A2-8A0A-B2B3-27F9-6F6B98BFA143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C2FB51-CB1A-AE09-3E4E-5ED4173E1EEF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1E859-D1AB-DE13-1A56-9624D138C3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B05ACD-193A-A1EE-9FE3-0D2E4984C988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42F21-1B34-E946-1549-FE52AC4600F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81CB00AD-C809-588E-4C87-4ABB140E0C6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2F3BA5-FCDC-A61C-A1DE-9847B6B550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3ACF17-A401-1BA1-F400-37AE323DB1C9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32FC749-0C07-6B26-D4C7-91F63C0D0AC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824083CE-9D68-C55F-C849-3FCA3B55FBB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688911" y="2218216"/>
            <a:ext cx="2258171" cy="731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848B39-1A0D-9561-3C7E-D39172E043D7}"/>
              </a:ext>
            </a:extLst>
          </p:cNvPr>
          <p:cNvSpPr/>
          <p:nvPr/>
        </p:nvSpPr>
        <p:spPr>
          <a:xfrm>
            <a:off x="9947082" y="2677005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3A1830-A04B-6BE5-5211-05BD201C00E2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B2C77D-CE8F-CFFD-4866-E73E37610D8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20ACD4-5B25-73FB-B6B7-51DED130F5D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5FBDA3-786A-0844-9BE9-CA929A3D42B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BB890E-805A-4BA6-AA50-E57A931D7ED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E2F4FF-4826-107C-E4EF-90B32A77092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A7311E-F926-1634-6321-FC838CF4A180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D3C86016-9B65-C7C9-164E-C07C2DB4642B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B9CE4713-5B11-3D8D-D1D6-1D16B93F5CF4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2949934"/>
            <a:ext cx="2242269" cy="15185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489335-D12C-A17C-BE8D-F2BBA8F7FC0D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996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C1046-B06A-1252-395C-11B2B8DB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0FBC8EF-598A-4975-A823-A2FBF3E605D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5E11E6-BDEF-D74E-6B97-39D78005536A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711C71-24F1-F402-5E32-6F39CDDB2514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45AFD2-4AD2-4031-DF37-32452AC35256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7C6267-667F-F2FA-B7D3-C7654FC6BA6B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5CD0-A1C8-C595-7CB2-78EEFC37AA79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23B000-A1C7-AA5B-6324-48A8F0A60E04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00B8B-5FAE-8588-5AA4-FBE5771ED0EE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74109EF3-C133-9735-7F16-3B461F7687BF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ACA1C6-A6C5-9FF4-D61A-F2AD4210D262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A7B0C5-6E0C-C128-B9F1-1F4A0C9859D2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512761-9D18-BE15-0610-319F8F7B1359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122AFD3-60ED-66F9-630F-D030A7984937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A05B1EA-E9F7-1F5E-F28A-DCDB8E781D62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8B082F-F07F-4783-026E-953037F32607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71355F-15B3-504D-5597-FEB0B92FF452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63FDA0-01F6-C6EC-D41C-DE409AFFF1B8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38071D-BC4D-74C8-E8E4-4E919AE5EF84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19997F-32B9-6DCC-D3DB-DDA1656F6CF8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396379-A63B-0B53-A1A9-AADDC8012A44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076305-B59B-AEF9-F68E-FA88F93864A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C9F6C9CD-D14D-14CC-A92F-390C2DA3FA3A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F6055E2A-A952-988F-5CE7-ADA4031CD867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8BEB2-9450-3177-DB85-CDF08D12E958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A539B6-4CF4-74E0-3C87-C9B9E74EA134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2CDBD1-A0FE-F4DF-0321-E94966B08E3E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DE207D-55A4-A1CE-B444-34B3DA6266A0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B9DB4B-F961-7355-DDA0-E3E9AC908D34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7F6FA0-2410-E205-DA53-0938F98FAEB3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A47C8F-44D8-DB54-6996-2C3DD7B61DAA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84813116-6F2A-3CAB-50A7-97EA45F9C797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680958" y="1795735"/>
            <a:ext cx="2439726" cy="36433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구부러진 연결선[U] 34">
            <a:extLst>
              <a:ext uri="{FF2B5EF4-FFF2-40B4-BE49-F238E27FC236}">
                <a16:creationId xmlns:a16="http://schemas.microsoft.com/office/drawing/2014/main" id="{16204748-16E8-DD41-D5D5-E51EB5D88E38}"/>
              </a:ext>
            </a:extLst>
          </p:cNvPr>
          <p:cNvCxnSpPr>
            <a:cxnSpLocks/>
            <a:stCxn id="25" idx="3"/>
            <a:endCxn id="34" idx="1"/>
          </p:cNvCxnSpPr>
          <p:nvPr/>
        </p:nvCxnSpPr>
        <p:spPr>
          <a:xfrm flipV="1">
            <a:off x="7680958" y="4079020"/>
            <a:ext cx="3085109" cy="24518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DCE0F68-2313-0190-2BAA-619B919FFAD0}"/>
              </a:ext>
            </a:extLst>
          </p:cNvPr>
          <p:cNvSpPr txBox="1"/>
          <p:nvPr/>
        </p:nvSpPr>
        <p:spPr>
          <a:xfrm>
            <a:off x="239864" y="877729"/>
            <a:ext cx="6098650" cy="1795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User(const User &amp;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: name{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rhs.name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age{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rhs.age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}, ref{</a:t>
            </a:r>
            <a:r>
              <a:rPr lang="en-US" altLang="ko-KR" sz="1600" b="0" dirty="0" err="1">
                <a:effectLst/>
                <a:latin typeface="DM Mono" panose="020B0509040201040103" pitchFamily="49" charset="0"/>
              </a:rPr>
              <a:t>rhs.ref</a:t>
            </a: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</a:t>
            </a: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748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BF518-FFF1-03B9-4F92-17365582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61C5A2-ACD9-23AE-4ABF-4B7CC2DBAAE0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931F86-EC6D-11CB-3CAD-BE83811D7E8E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9FFEA6-03B4-BE29-3FCE-F6214FA42112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AEA982-71C6-5765-5EE4-2DB8368AFA78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869B5A-AA3F-C62B-B994-37CBA4A89F66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7E0C6-E848-4644-9C12-97FD7BA887BD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39D59-C89F-5C94-F2E5-A73A5DA58386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6AB42-16DE-5512-4D9F-01DA7BDC5430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5ABF91CD-46E3-DEF8-C384-119F59441B7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C76176-FEAA-6C59-9147-D6AF787C164A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7154B6-CF45-7613-195E-DECAFB5658A7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E7A57D-E293-5F44-44D7-551187895E1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94DEE02A-492E-44CF-C7EE-DDE322869170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0B389DC-5FBD-068D-C291-ACBA71B0D9C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1546A1-17DE-5FC7-54D0-83E1066EBDA6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6A0CA3-96E8-4B55-DFB5-357F1C0B0CD5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A9E6C3F-D0F4-D27A-3464-0B8378B3F61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BADDF93-72A6-A234-052C-45062757ED95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700A3A-14E1-29F2-615E-6A18CACC63B4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58CBB0-F9EE-8A5D-9A80-3C2C4DA44A07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A0AA04-0BBC-A38E-C123-C8693C4F3F84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3" name="구부러진 연결선[U] 22">
            <a:extLst>
              <a:ext uri="{FF2B5EF4-FFF2-40B4-BE49-F238E27FC236}">
                <a16:creationId xmlns:a16="http://schemas.microsoft.com/office/drawing/2014/main" id="{0706E599-170F-3A05-A885-CFD3510DF96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 flipV="1">
            <a:off x="7704813" y="1795735"/>
            <a:ext cx="2415871" cy="158105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구부러진 연결선[U] 26">
            <a:extLst>
              <a:ext uri="{FF2B5EF4-FFF2-40B4-BE49-F238E27FC236}">
                <a16:creationId xmlns:a16="http://schemas.microsoft.com/office/drawing/2014/main" id="{9F9FDA2D-8846-4D61-FFB9-EBB7497FE990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 flipV="1">
            <a:off x="7704813" y="4079020"/>
            <a:ext cx="3061254" cy="3894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E51656-B4F2-5915-412C-159BD16099B1}"/>
              </a:ext>
            </a:extLst>
          </p:cNvPr>
          <p:cNvSpPr/>
          <p:nvPr/>
        </p:nvSpPr>
        <p:spPr>
          <a:xfrm>
            <a:off x="6644637" y="516618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2239AA-1EFE-4992-EFF0-A108E1012D15}"/>
              </a:ext>
            </a:extLst>
          </p:cNvPr>
          <p:cNvSpPr/>
          <p:nvPr/>
        </p:nvSpPr>
        <p:spPr>
          <a:xfrm>
            <a:off x="6644637" y="571204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CA95BD-543C-B66D-4EE5-7EDE3DAC6EC1}"/>
              </a:ext>
            </a:extLst>
          </p:cNvPr>
          <p:cNvSpPr/>
          <p:nvPr/>
        </p:nvSpPr>
        <p:spPr>
          <a:xfrm>
            <a:off x="5677230" y="516618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B0E3EB-02F3-09CF-A990-C056AE8A4A3B}"/>
              </a:ext>
            </a:extLst>
          </p:cNvPr>
          <p:cNvSpPr/>
          <p:nvPr/>
        </p:nvSpPr>
        <p:spPr>
          <a:xfrm>
            <a:off x="5677230" y="571204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60FAF2-F143-880A-E34D-A28069CE9A5E}"/>
              </a:ext>
            </a:extLst>
          </p:cNvPr>
          <p:cNvSpPr txBox="1"/>
          <p:nvPr/>
        </p:nvSpPr>
        <p:spPr>
          <a:xfrm>
            <a:off x="6755293" y="4826392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EE9232-1C58-EF8E-7BF6-B9F654FF9062}"/>
              </a:ext>
            </a:extLst>
          </p:cNvPr>
          <p:cNvSpPr/>
          <p:nvPr/>
        </p:nvSpPr>
        <p:spPr>
          <a:xfrm>
            <a:off x="6644637" y="625789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2BF835-A4DC-E638-1034-C14BDBBE9EAD}"/>
              </a:ext>
            </a:extLst>
          </p:cNvPr>
          <p:cNvSpPr/>
          <p:nvPr/>
        </p:nvSpPr>
        <p:spPr>
          <a:xfrm>
            <a:off x="5677230" y="625789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E63079-83A1-537A-AA3C-91893FB911C8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2222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B8CF9-D053-9B3E-6916-530B1D21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1BE0A1-DDCE-97B5-F34B-1658A807BE4E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028E31-2474-A427-A32A-BECA3071D313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8305F5-7711-6A8E-12B2-D6E8AB470F06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0BCA96-AEB1-5C7E-64EE-EF72FAA3F3AE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69CB17-EDA3-5187-A13C-51B86BE0EA30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25640-4A63-6E3A-4FE8-2004B8B159D7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E4CFE8-764A-4386-2657-0EC83854EC8F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C05EA4-B07F-4412-0907-08359807B8D8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E53C39A7-27B1-6B18-B5BD-F8D0B5FFBCF5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042B283-36B0-3E4D-5050-BE008EBBF581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2D2672F-8D8C-9D0F-F2D2-A7D5464E4751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B704092-5B59-B0E8-A5E8-F38B22462634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F4DE1ACD-3978-F229-4F62-64FE6DE0B10A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65C2204-8C62-B735-B44F-2ABE6F779B33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47BA7C-BAE7-4646-514E-737C5FEF0959}"/>
              </a:ext>
            </a:extLst>
          </p:cNvPr>
          <p:cNvSpPr/>
          <p:nvPr/>
        </p:nvSpPr>
        <p:spPr>
          <a:xfrm>
            <a:off x="6668492" y="3103865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666173-6920-DD75-1F65-13A5E7FD36CF}"/>
              </a:ext>
            </a:extLst>
          </p:cNvPr>
          <p:cNvSpPr/>
          <p:nvPr/>
        </p:nvSpPr>
        <p:spPr>
          <a:xfrm>
            <a:off x="6668492" y="3649723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0FD5E6-1E9B-A60A-1339-CAD814233AB3}"/>
              </a:ext>
            </a:extLst>
          </p:cNvPr>
          <p:cNvSpPr/>
          <p:nvPr/>
        </p:nvSpPr>
        <p:spPr>
          <a:xfrm>
            <a:off x="5701085" y="3103865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11A6E-927B-E069-2163-8D10A1FE839B}"/>
              </a:ext>
            </a:extLst>
          </p:cNvPr>
          <p:cNvSpPr/>
          <p:nvPr/>
        </p:nvSpPr>
        <p:spPr>
          <a:xfrm>
            <a:off x="5701085" y="3649723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8D732-B1A0-CC39-087C-23BDE57F17AC}"/>
              </a:ext>
            </a:extLst>
          </p:cNvPr>
          <p:cNvSpPr txBox="1"/>
          <p:nvPr/>
        </p:nvSpPr>
        <p:spPr>
          <a:xfrm>
            <a:off x="6779148" y="2764074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other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ADE6F-2FE8-1DC6-D3D7-479577E8B31D}"/>
              </a:ext>
            </a:extLst>
          </p:cNvPr>
          <p:cNvSpPr/>
          <p:nvPr/>
        </p:nvSpPr>
        <p:spPr>
          <a:xfrm>
            <a:off x="6668492" y="419558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EEBA0-A542-7DC2-D7EA-7F55FA7517CD}"/>
              </a:ext>
            </a:extLst>
          </p:cNvPr>
          <p:cNvSpPr/>
          <p:nvPr/>
        </p:nvSpPr>
        <p:spPr>
          <a:xfrm>
            <a:off x="5701085" y="419558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161A3-BFDC-DED4-9501-02B597712187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09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5066F-F393-512C-BF94-777CCDF3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646C8B-F7B5-D25B-474C-43D00109337B}"/>
              </a:ext>
            </a:extLst>
          </p:cNvPr>
          <p:cNvSpPr txBox="1"/>
          <p:nvPr/>
        </p:nvSpPr>
        <p:spPr>
          <a:xfrm>
            <a:off x="457199" y="5712041"/>
            <a:ext cx="60986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 // User(const User&amp;)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578D8C-9A97-9903-A753-30151024F5E2}"/>
              </a:ext>
            </a:extLst>
          </p:cNvPr>
          <p:cNvSpPr/>
          <p:nvPr/>
        </p:nvSpPr>
        <p:spPr>
          <a:xfrm>
            <a:off x="6652590" y="853571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50606C-2E2D-15C4-2C36-7F1D20C29DFB}"/>
              </a:ext>
            </a:extLst>
          </p:cNvPr>
          <p:cNvSpPr/>
          <p:nvPr/>
        </p:nvSpPr>
        <p:spPr>
          <a:xfrm>
            <a:off x="6652590" y="1399429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428D3F-2DED-8132-10B2-A242D72CA8C4}"/>
              </a:ext>
            </a:extLst>
          </p:cNvPr>
          <p:cNvSpPr/>
          <p:nvPr/>
        </p:nvSpPr>
        <p:spPr>
          <a:xfrm>
            <a:off x="5685183" y="853571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name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722BC4-4DE2-02FC-8ADF-1E839FB50472}"/>
              </a:ext>
            </a:extLst>
          </p:cNvPr>
          <p:cNvSpPr/>
          <p:nvPr/>
        </p:nvSpPr>
        <p:spPr>
          <a:xfrm>
            <a:off x="5685183" y="1399429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age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E7527-BDF4-3DF7-56FE-3AA21ED6928F}"/>
              </a:ext>
            </a:extLst>
          </p:cNvPr>
          <p:cNvSpPr txBox="1"/>
          <p:nvPr/>
        </p:nvSpPr>
        <p:spPr>
          <a:xfrm>
            <a:off x="6763246" y="513780"/>
            <a:ext cx="815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DM Mono" panose="020B0509040201040103" pitchFamily="49" charset="0"/>
              </a:rPr>
              <a:t>user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47ACC0-6C95-ED4F-1D90-FABFD3651593}"/>
              </a:ext>
            </a:extLst>
          </p:cNvPr>
          <p:cNvSpPr/>
          <p:nvPr/>
        </p:nvSpPr>
        <p:spPr>
          <a:xfrm>
            <a:off x="10120684" y="1522806"/>
            <a:ext cx="1464366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B661E-8235-5670-D943-27A432D9FEB2}"/>
              </a:ext>
            </a:extLst>
          </p:cNvPr>
          <p:cNvSpPr txBox="1"/>
          <p:nvPr/>
        </p:nvSpPr>
        <p:spPr>
          <a:xfrm>
            <a:off x="9688001" y="1215029"/>
            <a:ext cx="1260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lang="ko-KR" altLang="en-US" sz="1400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1167FA3C-0D64-DA1E-70FF-E35A1C2CF547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688911" y="1126500"/>
            <a:ext cx="2431773" cy="66923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731FBF-1032-485C-234C-5B13591D22DF}"/>
              </a:ext>
            </a:extLst>
          </p:cNvPr>
          <p:cNvSpPr txBox="1"/>
          <p:nvPr/>
        </p:nvSpPr>
        <p:spPr>
          <a:xfrm>
            <a:off x="350521" y="853571"/>
            <a:ext cx="6098650" cy="41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endParaRPr lang="en-US" altLang="ko-KR" b="0" dirty="0">
              <a:effectLst/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984765-282F-9D3A-A468-7E0107F32E68}"/>
              </a:ext>
            </a:extLst>
          </p:cNvPr>
          <p:cNvSpPr/>
          <p:nvPr/>
        </p:nvSpPr>
        <p:spPr>
          <a:xfrm>
            <a:off x="6652590" y="1945287"/>
            <a:ext cx="1036321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AF1C69-B2A8-75AF-5BFA-C84F74471C0E}"/>
              </a:ext>
            </a:extLst>
          </p:cNvPr>
          <p:cNvSpPr/>
          <p:nvPr/>
        </p:nvSpPr>
        <p:spPr>
          <a:xfrm>
            <a:off x="5685183" y="1945287"/>
            <a:ext cx="967407" cy="5458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ref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31" name="구부러진 연결선[U] 30">
            <a:extLst>
              <a:ext uri="{FF2B5EF4-FFF2-40B4-BE49-F238E27FC236}">
                <a16:creationId xmlns:a16="http://schemas.microsoft.com/office/drawing/2014/main" id="{EF74A0D9-F5F1-5D14-0460-34502CE3DC2C}"/>
              </a:ext>
            </a:extLst>
          </p:cNvPr>
          <p:cNvCxnSpPr>
            <a:cxnSpLocks/>
            <a:stCxn id="29" idx="3"/>
            <a:endCxn id="34" idx="1"/>
          </p:cNvCxnSpPr>
          <p:nvPr/>
        </p:nvCxnSpPr>
        <p:spPr>
          <a:xfrm>
            <a:off x="7688911" y="2218216"/>
            <a:ext cx="3077156" cy="1860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6B71592-37D5-BE61-3866-F8033FACFF6D}"/>
              </a:ext>
            </a:extLst>
          </p:cNvPr>
          <p:cNvSpPr/>
          <p:nvPr/>
        </p:nvSpPr>
        <p:spPr>
          <a:xfrm>
            <a:off x="10766067" y="3806091"/>
            <a:ext cx="1152939" cy="5458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5E861-7828-B251-E507-C781D830FC5D}"/>
              </a:ext>
            </a:extLst>
          </p:cNvPr>
          <p:cNvSpPr txBox="1"/>
          <p:nvPr/>
        </p:nvSpPr>
        <p:spPr>
          <a:xfrm>
            <a:off x="617219" y="168456"/>
            <a:ext cx="6098650" cy="351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~User()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--(</a:t>
            </a: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ref);</a:t>
            </a:r>
          </a:p>
          <a:p>
            <a:pPr>
              <a:lnSpc>
                <a:spcPts val="2700"/>
              </a:lnSpc>
              <a:buNone/>
            </a:pPr>
            <a:endParaRPr lang="en-US" altLang="ko-KR" sz="1400" dirty="0"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if (*ref == 0)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700"/>
              </a:lnSpc>
              <a:buNone/>
            </a:pPr>
            <a:r>
              <a:rPr lang="ko-KR" altLang="en-US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4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400" b="0" dirty="0"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7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AD10-E680-9DBE-06D7-C0505276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C9883-5B6C-47E0-FB1A-E2ECC97D714B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51BBE1-18CB-E287-A302-641C41384A5B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58365A-DAB1-9C43-147E-F9A86D173F88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7E22-721B-2318-D5D9-6B2F4B4839F2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75CAD1-55E7-506B-BB08-957979697CFF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748A-EAF3-DBE3-7E22-194AC301B2ED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C5CDA-93C2-0540-F98F-F4335ABBBB58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8C417C6-6DB6-99CB-4B91-1170CD26184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 flipV="1">
            <a:off x="4659465" y="4309607"/>
            <a:ext cx="2051436" cy="1387802"/>
          </a:xfrm>
          <a:prstGeom prst="curvedConnector4">
            <a:avLst>
              <a:gd name="adj1" fmla="val -11143"/>
              <a:gd name="adj2" fmla="val 1164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12996-53C7-C886-8DCE-3643A462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AD48A-38A0-5EFE-F8A7-5E99AA5E31B9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2EEDC-7A1F-723C-456E-6A3F9B5D89F1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3A38C3-28E6-939F-3B66-240CAEF206E0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CBBB7-223C-7BFE-2E37-0729FE8B0C0D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26856F-0998-D354-4483-54CCC6998CA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9114-F256-3A95-6734-6FEBBA11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6E036F-CAD2-C2E8-D189-24DB5FF3D60C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969DF2-351F-8DE4-ED0E-5051E8719211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252907-3B77-AE69-9E29-0F7313D254CE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4B18C1-8B0F-5A05-6D2D-B5C6114D18E5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296C8-40B1-57CA-0179-2401B811920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98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8DC-634E-2BCD-6831-4FA0206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46688-E45F-047F-5AB6-BBD0709EFB36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E23D5B-24C4-3FDF-69B6-4B54CB93A222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6FF660-615A-9934-A80B-63741F936115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E60FE-0E0F-093F-FD3F-04278AF21599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E8B64C-A447-7A67-5868-A4199BDE703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7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E2CEF-AB19-136E-77D2-61C97B64D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659213-7A03-4953-A84B-877C7C2D8FDF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Increment(int x)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C404F6-E35F-2F19-6146-5194038931FD}"/>
              </a:ext>
            </a:extLst>
          </p:cNvPr>
          <p:cNvGrpSpPr/>
          <p:nvPr/>
        </p:nvGrpSpPr>
        <p:grpSpPr>
          <a:xfrm>
            <a:off x="2751152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6B7CEC5-308E-E4D8-D498-5F7C5E36B924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4652B3-12D1-EB0D-6E28-50CCB5A14E96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E859C5-37FD-C5C4-1D24-961107239673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69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6A5B-F205-540E-4147-26E2CF02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6DF1AF-5265-545B-7BD6-99CBCDAA5D1E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A7C2E2-199A-4146-DC4A-BCFAE2D2C529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F57A7-7C5F-B8A7-C377-C7FC7E098B7A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91E5009-F433-D3CE-7F68-F99D99B954D1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6788B9-5C8D-A4B2-867C-38A4BFFFDCC6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181C4-8B53-D659-1905-CDC811319603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3A843B-DEA9-77FD-91B7-7BBCC68CCC12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8FDCA2-DC01-19E6-E28F-6A473717223E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94857-54FA-0F54-F887-BE60A54D6CEF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CE927C30-6524-E492-C6FC-6127B1807D8A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96D5FE-7B5C-0B76-9F85-582C0F662E3A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83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89F7C-58DD-4D74-4238-02F47708B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51BB1C-1297-FA41-0F8B-4681B00215D4}"/>
              </a:ext>
            </a:extLst>
          </p:cNvPr>
          <p:cNvSpPr/>
          <p:nvPr/>
        </p:nvSpPr>
        <p:spPr>
          <a:xfrm>
            <a:off x="2503336" y="3516925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FDC87D-1AA5-8912-DDE1-681CAAAFF1C0}"/>
              </a:ext>
            </a:extLst>
          </p:cNvPr>
          <p:cNvSpPr/>
          <p:nvPr/>
        </p:nvSpPr>
        <p:spPr>
          <a:xfrm>
            <a:off x="8012265" y="411480"/>
            <a:ext cx="3681454" cy="25987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E40AD-1D16-9F33-BBE4-8F33A3ECF931}"/>
              </a:ext>
            </a:extLst>
          </p:cNvPr>
          <p:cNvSpPr txBox="1"/>
          <p:nvPr/>
        </p:nvSpPr>
        <p:spPr>
          <a:xfrm>
            <a:off x="799106" y="506896"/>
            <a:ext cx="36933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DM Mono" panose="020B0509040201040103" pitchFamily="49" charset="0"/>
              </a:rPr>
              <a:t>void Increment(</a:t>
            </a:r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int x</a:t>
            </a:r>
            <a:r>
              <a:rPr lang="en-US" altLang="ko-KR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++x;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  <a:p>
            <a:br>
              <a:rPr lang="en-US" altLang="ko-KR" dirty="0">
                <a:latin typeface="DM Mono" panose="020B0509040201040103" pitchFamily="49" charset="0"/>
              </a:rPr>
            </a:br>
            <a:endParaRPr lang="en-US" altLang="ko-KR" dirty="0">
              <a:latin typeface="DM Mono" panose="020B0509040201040103" pitchFamily="49" charset="0"/>
            </a:endParaRPr>
          </a:p>
          <a:p>
            <a:r>
              <a:rPr lang="en-US" altLang="ko-KR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    int x = 10;</a:t>
            </a:r>
          </a:p>
          <a:p>
            <a:r>
              <a:rPr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    Increment(x);</a:t>
            </a:r>
          </a:p>
          <a:p>
            <a:r>
              <a:rPr lang="en-US" altLang="ko-KR" dirty="0">
                <a:latin typeface="DM Mono" panose="020B0509040201040103" pitchFamily="49" charset="0"/>
              </a:rPr>
              <a:t>}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3B7F38-6723-4E3D-0891-D942A1516C56}"/>
              </a:ext>
            </a:extLst>
          </p:cNvPr>
          <p:cNvGrpSpPr/>
          <p:nvPr/>
        </p:nvGrpSpPr>
        <p:grpSpPr>
          <a:xfrm>
            <a:off x="2751153" y="4309607"/>
            <a:ext cx="2544417" cy="644056"/>
            <a:chOff x="4017287" y="4309607"/>
            <a:chExt cx="1278281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E56B0E5-8188-8A23-20B9-BAEBCFB477D9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10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CC5A44-752C-10DF-E773-7F823A02B17A}"/>
                </a:ext>
              </a:extLst>
            </p:cNvPr>
            <p:cNvSpPr txBox="1"/>
            <p:nvPr/>
          </p:nvSpPr>
          <p:spPr>
            <a:xfrm>
              <a:off x="4017287" y="4446969"/>
              <a:ext cx="442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>
                  <a:latin typeface="DM Mono" panose="020B0509040201040103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620BE2-5995-4B70-377C-6CE13197B1AD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8B60C0-5D9D-7443-68B0-25D229C6D44A}"/>
              </a:ext>
            </a:extLst>
          </p:cNvPr>
          <p:cNvSpPr/>
          <p:nvPr/>
        </p:nvSpPr>
        <p:spPr>
          <a:xfrm>
            <a:off x="9065813" y="1066800"/>
            <a:ext cx="1574359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867431-58F3-5E90-8EE0-321210EDCB7D}"/>
              </a:ext>
            </a:extLst>
          </p:cNvPr>
          <p:cNvSpPr txBox="1"/>
          <p:nvPr/>
        </p:nvSpPr>
        <p:spPr>
          <a:xfrm>
            <a:off x="8095757" y="1204162"/>
            <a:ext cx="88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>
                <a:latin typeface="DM Mono" panose="020B0509040201040103" pitchFamily="49" charset="0"/>
              </a:rPr>
              <a:t>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3A239E87-894B-91F4-FC5A-0A8729F285C2}"/>
              </a:ext>
            </a:extLst>
          </p:cNvPr>
          <p:cNvCxnSpPr>
            <a:endCxn id="7" idx="2"/>
          </p:cNvCxnSpPr>
          <p:nvPr/>
        </p:nvCxnSpPr>
        <p:spPr>
          <a:xfrm flipV="1">
            <a:off x="5446643" y="1710856"/>
            <a:ext cx="4406350" cy="29327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5D6E2B-5AE0-9D18-3946-006A3FFB64A7}"/>
              </a:ext>
            </a:extLst>
          </p:cNvPr>
          <p:cNvSpPr txBox="1"/>
          <p:nvPr/>
        </p:nvSpPr>
        <p:spPr>
          <a:xfrm>
            <a:off x="8225624" y="3801775"/>
            <a:ext cx="9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DM Mono" panose="020B0509040201040103" pitchFamily="49" charset="0"/>
              </a:rPr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86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1775</Words>
  <Application>Microsoft Macintosh PowerPoint</Application>
  <PresentationFormat>와이드스크린</PresentationFormat>
  <Paragraphs>555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25</cp:revision>
  <dcterms:created xsi:type="dcterms:W3CDTF">2025-08-21T00:24:42Z</dcterms:created>
  <dcterms:modified xsi:type="dcterms:W3CDTF">2025-08-22T00:56:24Z</dcterms:modified>
</cp:coreProperties>
</file>