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9"/>
    <p:restoredTop sz="94656"/>
  </p:normalViewPr>
  <p:slideViewPr>
    <p:cSldViewPr snapToGrid="0">
      <p:cViewPr varScale="1">
        <p:scale>
          <a:sx n="160" d="100"/>
          <a:sy n="160" d="100"/>
        </p:scale>
        <p:origin x="176" y="2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9A63D2-9E81-9FFA-47D4-0021F6FE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EE35C5-EDD3-219F-9C0A-1D064BD5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3FBBB-00D0-7754-78D7-1821D06D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92919-4339-108A-2D90-940CF1C7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BAF3B-933D-5D81-5C9B-FD683122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30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E9508-DF42-12CF-F9ED-7F1EE03C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210AC7-6587-383D-2C35-B14C0D5E0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97F6-821F-92D5-FACC-9DDEA141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FBA9-CDCD-EFA9-B313-0E89B0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7942E-E19A-992E-F1F2-106F1AA4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553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4A2AB1-7ACA-727C-7863-387A87362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733052-AEA8-8653-6524-9A6A3B70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0EF7A-010B-FD4A-27BA-3D3C7EDD0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3E6CD-880D-8D6C-2E6F-5E95F947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733FC-CA48-5100-011A-6AB4D18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2743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C6EDC-DFD6-A573-DD5F-1B9905DF3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62CD6-596F-40D1-1E82-5A7296A3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245C1A-5F88-C600-999C-D49DBA3A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F1713-C4F2-82DC-2C8A-A3F0BE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1E507-02FD-16CD-6493-FC07E14C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05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D5E6-5129-474B-1022-D26E0C99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06859-0A58-57C7-141C-EC159575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E351AB-52B2-BFC6-3B60-35EFBB16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A45E11-8B2F-2BB7-1125-81F9ABA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79A9A-5A9C-AEB7-1C12-15CB5595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31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60406-33E3-53E9-3775-0BF43DA8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D9011-2CC3-7FBE-0766-A11C74A9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AB0A8F-590B-F2C4-1950-298E4C26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4EDED-C0E9-10F4-014A-F96CEB79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2724A-FA65-0A3D-4BF3-0BD86E01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B248FA-8F65-D5EF-324C-E595264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609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4EAC-0975-42DD-7622-C458CB66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D9D250-AF25-ABB4-3ACD-93ED978B4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5F5570-980E-AC6C-9443-FCE0A8D6C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BA393-480D-0DEA-A49A-62660651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EC74A-5B8F-F0BA-6EC9-E20182C6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B43726-883A-C20A-9734-08D4EDBD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9CF194-5020-6562-6F86-19FFDE0E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E48D91-F527-4B3C-F709-F37CCBBB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444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EC2B8-7F9C-AA7B-BB05-5EAB65D8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8A946E-A621-C758-CCAE-9983B94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799CE5-87BF-BC61-66C9-20778830E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E66B36-5F82-2102-71C3-ADC54A71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309F44-16DC-2413-EBF4-A3B60E27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D595AA-363D-0063-078C-FC257F73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B659F-9BA7-7DCD-7FB1-10F811D8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567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DB76A-C48B-3BD5-DA94-E64FBAD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D7BFE-228C-1618-C135-4FB52912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2167D3-05CB-9255-1E0F-EA6B4365E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0FA174-1FA9-B1F4-2D1B-AA096F37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F0E89-89E3-CE09-DDC5-BDBB9E54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431436-89E8-24EE-75B2-2A0BF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6E4B9-4225-3CC5-B415-A5CE762F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855DA65-1A12-417B-A74C-6CACAEC9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926E80-E328-C24D-4288-7CEDC100E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0C8A32-5718-0848-1D3C-A26F6C74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3EA254-B5AE-A8CE-B2AF-ADAF2736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E7E3FB-FACB-FDBB-0648-98F6FD74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83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D8AE5D-0132-1FDD-38BB-DB7FC055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B3E55-F512-461F-A92E-9F071ADA5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B4944-0134-C694-51AB-846C165B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FCFA4-FE07-DE4C-AB46-F74650FAEA13}" type="datetimeFigureOut">
              <a:rPr kumimoji="1" lang="ko-KR" altLang="en-US" smtClean="0"/>
              <a:t>2025. 8. 21.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B3B91-D8FB-A63B-A756-99E2A3F39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B0619-10E5-03BE-16F7-0B65894D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0433E-4258-4846-893B-25638AD7C31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122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94F393-EFA5-660B-9B30-BB29857B6DA0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A1CB2D-3675-F55E-1973-E36AD67B4B86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9A819CF-38A9-A79D-9872-4CB44584370C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27C7A0-00D0-A620-4DA8-54249920EA20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4A903E-414D-35CB-60CE-BF4B0F8DBD80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331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1EE2-B807-9855-3A5B-DB4AF04E0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54942-C9B8-EEB7-1BD9-6B9B8EA4D66E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0C2566A-DEE0-F7CB-D5B9-CE0CFF5CC585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6717BF-1B94-FA07-05C2-A9625516DBF5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EAB279-5FEB-FD09-9ACC-B8F901944683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007451A-B9C4-1C8B-B6D2-23BC4EA53498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60DF82-63A0-36FF-94B0-AA181EF6C8BA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EE59-C426-CCA9-C519-2F1AF12804EC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82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AD10-E680-9DBE-06D7-C0505276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AC9883-5B6C-47E0-FB1A-E2ECC97D714B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r>
              <a:rPr lang="en-US" altLang="ko-KR" sz="2800" dirty="0">
                <a:latin typeface="DM Mono" panose="020B0509040201040103" pitchFamily="49" charset="0"/>
              </a:rPr>
              <a:t>int *</a:t>
            </a:r>
            <a:r>
              <a:rPr lang="en-US" altLang="ko-KR" sz="2800" dirty="0" err="1"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latin typeface="DM Mono" panose="020B0509040201040103" pitchFamily="49" charset="0"/>
              </a:rPr>
              <a:t> = &amp;n;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*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pn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A51BBE1-18CB-E287-A302-641C41384A5B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358365A-DAB1-9C43-147E-F9A86D173F88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07E22-721B-2318-D5D9-6B2F4B4839F2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75CAD1-55E7-506B-BB08-957979697CFF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748A-EAF3-DBE3-7E22-194AC301B2ED}"/>
              </a:ext>
            </a:extLst>
          </p:cNvPr>
          <p:cNvSpPr/>
          <p:nvPr/>
        </p:nvSpPr>
        <p:spPr>
          <a:xfrm>
            <a:off x="4033299" y="5375381"/>
            <a:ext cx="2677602" cy="64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rgbClr val="FF0000"/>
                </a:solidFill>
                <a:latin typeface="DM Mono" panose="020B0509040201040103" pitchFamily="49" charset="0"/>
              </a:rPr>
              <a:t>0x2000</a:t>
            </a:r>
            <a:endParaRPr kumimoji="1" lang="ko-KR" altLang="en-US" sz="14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C5CDA-93C2-0540-F98F-F4335ABBBB58}"/>
              </a:ext>
            </a:extLst>
          </p:cNvPr>
          <p:cNvSpPr txBox="1"/>
          <p:nvPr/>
        </p:nvSpPr>
        <p:spPr>
          <a:xfrm>
            <a:off x="2761092" y="5512743"/>
            <a:ext cx="1272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800" dirty="0" err="1">
                <a:latin typeface="DM Mono" panose="020B0509040201040103" pitchFamily="49" charset="0"/>
              </a:rPr>
              <a:t>pn</a:t>
            </a:r>
            <a:endParaRPr lang="ko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8C417C6-6DB6-99CB-4B91-1170CD261843}"/>
              </a:ext>
            </a:extLst>
          </p:cNvPr>
          <p:cNvCxnSpPr>
            <a:stCxn id="4" idx="3"/>
            <a:endCxn id="6" idx="0"/>
          </p:cNvCxnSpPr>
          <p:nvPr/>
        </p:nvCxnSpPr>
        <p:spPr>
          <a:xfrm flipH="1" flipV="1">
            <a:off x="4659465" y="4309607"/>
            <a:ext cx="2051436" cy="1387802"/>
          </a:xfrm>
          <a:prstGeom prst="curvedConnector4">
            <a:avLst>
              <a:gd name="adj1" fmla="val -11143"/>
              <a:gd name="adj2" fmla="val 11647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4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12996-53C7-C886-8DCE-3643A46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AD48A-38A0-5EFE-F8A7-5E99AA5E31B9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42EEDC-7A1F-723C-456E-6A3F9B5D89F1}"/>
              </a:ext>
            </a:extLst>
          </p:cNvPr>
          <p:cNvGrpSpPr/>
          <p:nvPr/>
        </p:nvGrpSpPr>
        <p:grpSpPr>
          <a:xfrm>
            <a:off x="3621819" y="4309607"/>
            <a:ext cx="1673750" cy="644056"/>
            <a:chOff x="3621819" y="4309607"/>
            <a:chExt cx="1673750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3A38C3-28E6-939F-3B66-240CAEF206E0}"/>
                </a:ext>
              </a:extLst>
            </p:cNvPr>
            <p:cNvSpPr/>
            <p:nvPr/>
          </p:nvSpPr>
          <p:spPr>
            <a:xfrm>
              <a:off x="4023360" y="4309607"/>
              <a:ext cx="1272209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2CBBB7-223C-7BFE-2E37-0729FE8B0C0D}"/>
                </a:ext>
              </a:extLst>
            </p:cNvPr>
            <p:cNvSpPr txBox="1"/>
            <p:nvPr/>
          </p:nvSpPr>
          <p:spPr>
            <a:xfrm>
              <a:off x="3621819" y="4446969"/>
              <a:ext cx="4015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DM Mono" panose="020B0509040201040103" pitchFamily="49" charset="0"/>
                </a:rPr>
                <a:t>n</a:t>
              </a:r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126856F-0998-D354-4483-54CCC6998CA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165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09114-F256-3A95-6734-6FEBBA11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E036F-CAD2-C2E8-D189-24DB5FF3D60C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C969DF2-351F-8DE4-ED0E-5051E8719211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252907-3B77-AE69-9E29-0F7313D254CE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chemeClr val="tx1"/>
                  </a:solidFill>
                  <a:latin typeface="DM Mono" panose="020B0509040201040103" pitchFamily="49" charset="0"/>
                </a:rPr>
                <a:t>100</a:t>
              </a:r>
              <a:endParaRPr kumimoji="1" lang="ko-KR" altLang="en-US" sz="1400" dirty="0">
                <a:solidFill>
                  <a:schemeClr val="tx1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4B18C1-8B0F-5A05-6D2D-B5C6114D18E5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11296C8-40B1-57CA-0179-2401B8119207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6981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2D8DC-634E-2BCD-6831-4FA02064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946688-E45F-047F-5AB6-BBD0709EFB36}"/>
              </a:ext>
            </a:extLst>
          </p:cNvPr>
          <p:cNvSpPr txBox="1"/>
          <p:nvPr/>
        </p:nvSpPr>
        <p:spPr>
          <a:xfrm>
            <a:off x="799106" y="506896"/>
            <a:ext cx="36933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DM Mono" panose="020B0509040201040103" pitchFamily="49" charset="0"/>
              </a:rPr>
              <a:t>int n = 100;</a:t>
            </a:r>
          </a:p>
          <a:p>
            <a:endParaRPr lang="en-US" altLang="ko-KR" sz="2800" dirty="0">
              <a:latin typeface="DM Mono" panose="020B0509040201040103" pitchFamily="49" charset="0"/>
            </a:endParaRPr>
          </a:p>
          <a:p>
            <a:r>
              <a:rPr lang="en-US" altLang="ko-KR" sz="2800" dirty="0">
                <a:latin typeface="DM Mono" panose="020B0509040201040103" pitchFamily="49" charset="0"/>
              </a:rPr>
              <a:t>int &amp;</a:t>
            </a:r>
            <a:r>
              <a:rPr lang="en-US" altLang="ko-KR" sz="2800" dirty="0" err="1"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latin typeface="DM Mono" panose="020B0509040201040103" pitchFamily="49" charset="0"/>
              </a:rPr>
              <a:t> = n;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r>
              <a:rPr lang="en-US" altLang="ko-KR" sz="2800" dirty="0">
                <a:solidFill>
                  <a:srgbClr val="FF0000"/>
                </a:solidFill>
                <a:latin typeface="DM Mono" panose="020B0509040201040103" pitchFamily="49" charset="0"/>
              </a:rPr>
              <a:t> = 42;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E23D5B-24C4-3FDF-69B6-4B54CB93A222}"/>
              </a:ext>
            </a:extLst>
          </p:cNvPr>
          <p:cNvGrpSpPr/>
          <p:nvPr/>
        </p:nvGrpSpPr>
        <p:grpSpPr>
          <a:xfrm>
            <a:off x="1963972" y="4309607"/>
            <a:ext cx="3331595" cy="644056"/>
            <a:chOff x="3621819" y="4309607"/>
            <a:chExt cx="1673749" cy="64405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6FF660-615A-9934-A80B-63741F936115}"/>
                </a:ext>
              </a:extLst>
            </p:cNvPr>
            <p:cNvSpPr/>
            <p:nvPr/>
          </p:nvSpPr>
          <p:spPr>
            <a:xfrm>
              <a:off x="4504631" y="4309607"/>
              <a:ext cx="790937" cy="64405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>
                  <a:solidFill>
                    <a:srgbClr val="FF0000"/>
                  </a:solidFill>
                  <a:latin typeface="DM Mono" panose="020B0509040201040103" pitchFamily="49" charset="0"/>
                </a:rPr>
                <a:t>42</a:t>
              </a:r>
              <a:endParaRPr kumimoji="1" lang="ko-KR" altLang="en-US" sz="1400" dirty="0">
                <a:solidFill>
                  <a:srgbClr val="FF0000"/>
                </a:solidFill>
                <a:latin typeface="DM Mono" panose="020B0509040201040103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1E60FE-0E0F-093F-FD3F-04278AF21599}"/>
                </a:ext>
              </a:extLst>
            </p:cNvPr>
            <p:cNvSpPr txBox="1"/>
            <p:nvPr/>
          </p:nvSpPr>
          <p:spPr>
            <a:xfrm>
              <a:off x="3621819" y="4446969"/>
              <a:ext cx="837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800" dirty="0" err="1">
                  <a:latin typeface="DM Mono" panose="020B0509040201040103" pitchFamily="49" charset="0"/>
                </a:rPr>
                <a:t>n,</a:t>
              </a:r>
              <a:r>
                <a:rPr lang="en-US" altLang="ko-KR" sz="1800" dirty="0" err="1">
                  <a:solidFill>
                    <a:srgbClr val="FF0000"/>
                  </a:solidFill>
                  <a:latin typeface="DM Mono" panose="020B0509040201040103" pitchFamily="49" charset="0"/>
                </a:rPr>
                <a:t>rn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CE8B64C-A447-7A67-5868-A4199BDE703B}"/>
              </a:ext>
            </a:extLst>
          </p:cNvPr>
          <p:cNvSpPr txBox="1"/>
          <p:nvPr/>
        </p:nvSpPr>
        <p:spPr>
          <a:xfrm>
            <a:off x="3631758" y="4032608"/>
            <a:ext cx="1721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>
                <a:solidFill>
                  <a:schemeClr val="tx1"/>
                </a:solidFill>
                <a:latin typeface="DM Mono" panose="020B0509040201040103" pitchFamily="49" charset="0"/>
              </a:rPr>
              <a:t>0x2000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72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sz="1400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122</Words>
  <Application>Microsoft Macintosh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6</cp:revision>
  <dcterms:created xsi:type="dcterms:W3CDTF">2025-08-21T00:24:42Z</dcterms:created>
  <dcterms:modified xsi:type="dcterms:W3CDTF">2025-08-21T00:34:29Z</dcterms:modified>
</cp:coreProperties>
</file>