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/>
    <p:restoredTop sz="94656"/>
  </p:normalViewPr>
  <p:slideViewPr>
    <p:cSldViewPr snapToGrid="0">
      <p:cViewPr varScale="1">
        <p:scale>
          <a:sx n="160" d="100"/>
          <a:sy n="160" d="100"/>
        </p:scale>
        <p:origin x="1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3D2-9E81-9FFA-47D4-0021F6FE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E35C5-EDD3-219F-9C0A-1D064BD5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FBBB-00D0-7754-78D7-1821D06D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2919-4339-108A-2D90-940CF1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BAF3B-933D-5D81-5C9B-FD68312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3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9508-DF42-12CF-F9ED-7F1EE03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0AC7-6587-383D-2C35-B14C0D5E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97F6-821F-92D5-FACC-9DDEA14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FBA9-CDCD-EFA9-B313-0E89B0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942E-E19A-992E-F1F2-106F1AA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5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2AB1-7ACA-727C-7863-387A8736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3052-AEA8-8653-6524-9A6A3B70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EF7A-010B-FD4A-27BA-3D3C7ED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E6CD-880D-8D6C-2E6F-5E95F94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33FC-CA48-5100-011A-6AB4D18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7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6EDC-DFD6-A573-DD5F-1B9905D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2CD6-596F-40D1-1E82-5A7296A3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C1A-5F88-C600-999C-D49DBA3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1713-C4F2-82DC-2C8A-A3F0BE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E507-02FD-16CD-6493-FC07E14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0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D5E6-5129-474B-1022-D26E0C99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6859-0A58-57C7-141C-EC159575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351AB-52B2-BFC6-3B60-35EFBB1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5E11-8B2F-2BB7-1125-81F9ABA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9A9A-5A9C-AEB7-1C12-15CB5595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0406-33E3-53E9-3775-0BF43DA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9011-2CC3-7FBE-0766-A11C74A9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0A8F-590B-F2C4-1950-298E4C26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EDED-C0E9-10F4-014A-F96CEB7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2724A-FA65-0A3D-4BF3-0BD86E0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48FA-8F65-D5EF-324C-E595264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4EAC-0975-42DD-7622-C458CB6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D250-AF25-ABB4-3ACD-93ED978B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5570-980E-AC6C-9443-FCE0A8D6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BA393-480D-0DEA-A49A-6266065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C74A-5B8F-F0BA-6EC9-E20182C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43726-883A-C20A-9734-08D4EDB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F194-5020-6562-6F86-19FFDE0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48D91-F527-4B3C-F709-F37CCBB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C2B8-7F9C-AA7B-BB05-5EAB65D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A946E-A621-C758-CCAE-9983B94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99CE5-87BF-BC61-66C9-2077883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6B36-5F82-2102-71C3-ADC54A7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09F44-16DC-2413-EBF4-A3B60E27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595AA-363D-0063-078C-FC257F7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B659F-9BA7-7DCD-7FB1-10F811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6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B76A-C48B-3BD5-DA94-E64FBAD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7BFE-228C-1618-C135-4FB52912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67D3-05CB-9255-1E0F-EA6B4365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A174-1FA9-B1F4-2D1B-AA096F3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0E89-89E3-CE09-DDC5-BDBB9E5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1436-89E8-24EE-75B2-2A0BF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4B9-4225-3CC5-B415-A5CE762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5DA65-1A12-417B-A74C-6CACAEC9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6E80-E328-C24D-4288-7CEDC100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C8A32-5718-0848-1D3C-A26F6C7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EA254-B5AE-A8CE-B2AF-ADAF273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E3FB-FACB-FDBB-0648-98F6FD7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8AE5D-0132-1FDD-38BB-DB7FC05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E55-F512-461F-A92E-9F071AD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44-0134-C694-51AB-846C165B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B91-D8FB-A63B-A756-99E2A3F3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0619-10E5-03BE-16F7-0B6589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4F393-EFA5-660B-9B30-BB29857B6DA0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A1CB2D-3675-F55E-1973-E36AD67B4B86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A819CF-38A9-A79D-9872-4CB44584370C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7C7A0-00D0-A620-4DA8-54249920EA20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A903E-414D-35CB-60CE-BF4B0F8DBD80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3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BB17-5C02-0660-35AE-358CBBB5B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65CEA-F510-77FF-3C58-B8C22C059C2A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C71D-7A7A-0785-9F9C-A4405834FB83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45F0A2-221F-72B5-4850-A0ABC03A084F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A464C1-47C1-54CC-AC8B-A7A513B22521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E55B3-200B-70A1-BD64-2E1078DB1AA7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862-CAA5-537F-6F03-5594B1C989D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0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626FF-F48A-8DD2-60A5-9D45B172EB29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03654-2797-212B-7B1D-57FB60039556}"/>
              </a:ext>
            </a:extLst>
          </p:cNvPr>
          <p:cNvSpPr txBox="1"/>
          <p:nvPr/>
        </p:nvSpPr>
        <p:spPr>
          <a:xfrm>
            <a:off x="433345" y="4352145"/>
            <a:ext cx="3430988" cy="178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F91B9-98E3-DE10-BCC0-FFC97A7A5EDC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1CFB3-BEB5-9094-E90C-3434040D96EF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B6A66-0926-9811-3964-601BD9954315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27E1C-68D8-22C5-3D3B-80AC0EF55B05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FE2BC-496B-6C9C-D05A-4A124E308BA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329A7-DA28-40BE-FB1B-183F8F57D4A6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2A37C6-DD19-BD1F-BE62-C9342F675243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005D39-BD7E-B05D-2B7D-9C248EF8901B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4B440-490B-8E84-0999-868E79D081A7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C6B95-A88B-6A06-6A54-49DD3B8A3F7F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FC39-60D3-9C48-ED3B-CEA527FD8D44}"/>
              </a:ext>
            </a:extLst>
          </p:cNvPr>
          <p:cNvSpPr txBox="1"/>
          <p:nvPr/>
        </p:nvSpPr>
        <p:spPr>
          <a:xfrm>
            <a:off x="5419476" y="1414139"/>
            <a:ext cx="4768795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F806-BEC8-A943-2A0D-94F0746D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70A67-9D74-86B0-3A04-7DC31873290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E405A-C16F-7D32-470F-879DBBB2E497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02BC00-23CC-9E00-88D0-814420166ACF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1A6ED-568F-919E-011F-38A757A9D1D7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E036B-AFAC-DC7F-AAA9-414F667C79ED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65D00-7500-B377-B9F8-57E903E5498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24848-E5E9-A937-0585-0E0E988EBE86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F111B-2BB1-82E9-0B75-951EF7C86BD0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4D16A3-B354-704E-89B6-362F2E6D28AF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1B64F-DB02-DA08-C854-DE4DF113EC8D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F6D37-DC9E-06F1-675A-B20A191BE099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D036-C1FE-5C30-4975-4A7B16086B9E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B690E-842E-0C2D-75E9-9DC5BBFD3BBB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AC93-EFBE-AC0F-48D8-C87F8E13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B67EF-098A-3F73-40FE-26CBBCC8ED2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DADC-80F5-AECE-4762-4E6E480E0EDC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F49C6-3AEB-79BE-FF0E-DE1E933EF06A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3F5571-E189-66D3-7007-CDC460783B06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321EF4-9B59-F807-88CE-10DC1341224C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5A5CE-6F23-E546-8C32-935F1BEA6A87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0BF03-BB44-53D7-DFBC-A5946521378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5BFCA-1F46-DD97-AFAF-8F4A1133E13B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33854-7BB4-2130-5165-D85A49217070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FA681-63C5-268B-2A8B-B12EE19A2B45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97525-4AC5-CF29-63ED-46DECADB2AF8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9C41B-E12F-5E23-7F1B-5259EE29AD8D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EA648-F4C6-D71B-4CBF-854AF65BAC19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659F8AA-B91E-69AF-E1E7-957EAC4E160E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42196714-3D8B-2B6D-7F29-3CA9359F9F2F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5737630" y="1918152"/>
            <a:ext cx="2523344" cy="23446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DACC4-5334-CD4A-0D0F-7CF8F1FB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F5280-F8C5-E8C7-A254-8F86487D7E75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8B91-A242-8226-8969-A74F6101506D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5ECDCA-1209-78B5-ACD8-C0649620EF3D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945F6-7B2F-BE15-5F27-36D8CED639AE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70024-213A-9C2C-AEED-CA2E0F57D0C1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43A79-5423-CCD7-A674-FDE5A8B3853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6B0F4-5B0D-A6B4-DE57-09FF5C5C53CC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6E9F4-E699-A3C7-2100-4174D474852E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6E7C4-F544-F79D-A2C5-7EEF253AF375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45795-DA66-811F-03FD-D111B7F0D11F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4A945-6445-19CD-4741-390099751544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8FBB-2174-7BED-D49E-7DEB3211DD77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8F8F4-1861-4CA1-938A-53936E07BC24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65A241-15C3-3404-D6F0-3E9D671B24EC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D47ACFA9-FDAE-E601-B227-AAAF472439EA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733012" y="2267412"/>
            <a:ext cx="2183553" cy="1306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B0FB01-67BF-ABAA-3841-C77E8DBD7CA2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</p:spTree>
    <p:extLst>
      <p:ext uri="{BB962C8B-B14F-4D97-AF65-F5344CB8AC3E}">
        <p14:creationId xmlns:p14="http://schemas.microsoft.com/office/powerpoint/2010/main" val="38695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38BC-0E9D-D2C8-EEA4-8193FE11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886800-C9BF-D0F5-DD28-525E9A2CAA1C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794B0-0628-3DBF-02F9-B1651AED70F1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6597F9-ED45-BE8A-FAA0-C9A2125AA993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3CDE49-A216-8821-0534-B1D62EB729E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9153AD-268A-D98A-C9E8-B811D22F6D34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8B700-7719-17D9-4E6F-A1434409D7A5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83398-2F2B-E44F-0E2D-4CC368322EE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733C2-09BF-4018-7B46-CA81013CDBD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0ACBD02-ED9E-CF50-D340-1D500BEB0554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6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A09D-7E84-BD64-A2CB-F8E6D7C7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C3087-85AE-72D1-8E51-ACBC8D9469C9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6A5441-7FC8-A9D5-C2DA-CDAFC2C04705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D88970-4DA2-F653-5847-282D9E3B90C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04E1A0-2A08-A4AD-1649-85EE0ED1A8B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1B4AA-8B98-D264-B3E2-99F79BE9A293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2D015-28DF-D8F1-D194-91323FC7455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3BFAC-DA72-CE90-A185-2823C2B3538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64C48-67E1-C0BC-A5F8-7417C39D9A7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CA80D54-AA63-BDAB-000F-0E2F7BD7B019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7B656-C934-AA6F-8B8D-5D92097C17B8}"/>
              </a:ext>
            </a:extLst>
          </p:cNvPr>
          <p:cNvSpPr txBox="1"/>
          <p:nvPr/>
        </p:nvSpPr>
        <p:spPr>
          <a:xfrm>
            <a:off x="5685183" y="5062266"/>
            <a:ext cx="6098650" cy="155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49F55-53A4-CD64-12BB-2192432EC781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84E3C-9980-2E62-AE46-2BC4EDA7908C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C3802-C390-1E36-1B2E-81516CF6F7A5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B49525-9C57-87CA-1294-97BE0D01634C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CE382-CF45-5863-FD62-1565C88E7D1F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7B41BB7-BC2A-5634-F7B6-8A4E2A81090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1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60F2-AB3B-08CA-A382-6C7F1F7B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2E85DC-5B64-04DB-723E-F44E70B257E6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EE03CD-E7A6-A5C1-DE9C-7431FD08BA3D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B564D0-D2C3-FA09-D3D1-1470AA6C96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A80955-2EEC-7589-D8D5-68190EDBA040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FDDFB-10A2-56AD-9496-508D95029705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210AD-A55A-A8DD-A7EF-BC8488E6755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3F648-E225-5BD3-FF0B-24A18CCD253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89BAD-CB82-AEE8-40D1-279FF20C6206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98AF85E4-AA4C-95AF-B161-F46AC428CA4E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DF2AF-B12E-B7C1-6CB0-36ABF3B394E6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CF603E-2CF9-7997-F7FE-312D092F8AF9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4E80E8-6D82-1BDA-BA5B-BC5323829C57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E6D5E2-588A-393F-FF48-16E689B098D5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54E3-E615-44FF-ADAC-6A9512C27FE7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41B8070-DED1-4DCB-4FF1-42AC004520E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C03C-FD8B-3640-3E52-D3C0C6C1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B3447C-9D8A-7354-CF10-9D6E74C50B91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A1-8BE1-0277-4906-95C0C5E6117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946E4-DC3E-DF99-827B-7A1EDE71A600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11A8A-896F-0E5D-41F5-04B04256EED2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9C8697-D6A3-493B-718B-F272B61FF71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A50CC-2F79-04C7-4474-12F3D2E22A8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45F69-6B6C-45E5-933B-24B83D0E32A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DD24-2FCE-D347-868F-A5B7E0D3C86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77C76E9-5D84-70CA-CF18-3CC56209DF32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7D08A5-0FC7-C3AA-3884-209B7D1059FC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F646F-1B5F-EE46-E858-7D28DEA533A5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077F61-ED9D-38AC-9DCC-EA24BC0B6652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7703A-0E4A-6ECF-9612-6C2FB646E520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6064F-70FF-954E-BD20-2BC11FF402B5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9963C5BE-6DE3-3D7F-4001-F3EE626222F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1EE2-B807-9855-3A5B-DB4AF04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54942-C9B8-EEB7-1BD9-6B9B8EA4D66E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C2566A-DEE0-F7CB-D5B9-CE0CFF5CC585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6717BF-1B94-FA07-05C2-A9625516DBF5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EAB279-5FEB-FD09-9ACC-B8F901944683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07451A-B9C4-1C8B-B6D2-23BC4EA53498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0DF82-63A0-36FF-94B0-AA181EF6C8BA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EE59-C426-CCA9-C519-2F1AF12804EC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84B6-6EBE-D677-EC5C-F5B01C48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9B06BB-563D-E7B1-074F-2DEF491E2FC5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27DE27-AE3D-77D4-55D0-91076569758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5B233-5E92-4131-529B-2F24316058A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E1FF-5CC6-2F50-9646-91648ED81D6A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CA94-1795-8C10-6FC5-3A4F6A537F9C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45D3-3F37-0BB7-0F16-E96AEB08ECE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87E4-D3EB-2425-FE8B-019A9D7EFB52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937E5-EDE2-2E0D-4AC9-C99ADD5BF88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95E1AE1-0EEF-AB6D-9129-891C17EF0DD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DE334A-7D71-270D-37F2-79A42625630E}"/>
              </a:ext>
            </a:extLst>
          </p:cNvPr>
          <p:cNvSpPr/>
          <p:nvPr/>
        </p:nvSpPr>
        <p:spPr>
          <a:xfrm>
            <a:off x="6604882" y="2839982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3B093-40F0-1569-A11A-74DE2E73AF5A}"/>
              </a:ext>
            </a:extLst>
          </p:cNvPr>
          <p:cNvSpPr/>
          <p:nvPr/>
        </p:nvSpPr>
        <p:spPr>
          <a:xfrm>
            <a:off x="6604882" y="338584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3B2D4-25BB-3F10-0615-FF44FB200F52}"/>
              </a:ext>
            </a:extLst>
          </p:cNvPr>
          <p:cNvSpPr/>
          <p:nvPr/>
        </p:nvSpPr>
        <p:spPr>
          <a:xfrm>
            <a:off x="5637475" y="2839982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BC5C0-D9B8-4792-1BBD-D453713469BC}"/>
              </a:ext>
            </a:extLst>
          </p:cNvPr>
          <p:cNvSpPr/>
          <p:nvPr/>
        </p:nvSpPr>
        <p:spPr>
          <a:xfrm>
            <a:off x="5637475" y="338584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3CAD9-8AF3-A3E7-75E4-67CF43D65577}"/>
              </a:ext>
            </a:extLst>
          </p:cNvPr>
          <p:cNvSpPr txBox="1"/>
          <p:nvPr/>
        </p:nvSpPr>
        <p:spPr>
          <a:xfrm>
            <a:off x="6715538" y="2500191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3BAD1B-2107-4076-2B6D-151A912ADC3B}"/>
              </a:ext>
            </a:extLst>
          </p:cNvPr>
          <p:cNvSpPr/>
          <p:nvPr/>
        </p:nvSpPr>
        <p:spPr>
          <a:xfrm>
            <a:off x="10120684" y="2916272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853A6-4119-E14A-6BE9-3B9A98E69A74}"/>
              </a:ext>
            </a:extLst>
          </p:cNvPr>
          <p:cNvSpPr txBox="1"/>
          <p:nvPr/>
        </p:nvSpPr>
        <p:spPr>
          <a:xfrm>
            <a:off x="9688001" y="2608495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813CB90-8CC1-8CDB-1978-CA5BD29E1772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641203" y="3112911"/>
            <a:ext cx="2479481" cy="762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D5D129-C3E6-ACEE-1E7C-6B60F0B9F91E}"/>
              </a:ext>
            </a:extLst>
          </p:cNvPr>
          <p:cNvSpPr txBox="1"/>
          <p:nvPr/>
        </p:nvSpPr>
        <p:spPr>
          <a:xfrm>
            <a:off x="350521" y="853571"/>
            <a:ext cx="6098650" cy="2149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name = new char[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 + 1];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(name, 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42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8F8A-5F29-FC61-3E8C-BD9BC1A4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417680-EC7F-1CF2-0697-38ED41FD5A2F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E53938-CA77-8945-A6F3-2947EE092566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4B229C-E4C0-DB1A-6E6D-EEF7348B098E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AB775-42CA-94D1-8821-9517F3211EE5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5F18E0-63C2-6321-94C0-3469FAE41D2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9521-57B8-636F-B43F-DB8F211AA0A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FEAC-F7E6-A8C9-EC2F-32E2D562D6C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334EE-B363-A19C-561B-E5904DEBE94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361DE0D-D65A-1770-B268-691CB5E032B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9AC460-E207-E388-2398-75F44FC70339}"/>
              </a:ext>
            </a:extLst>
          </p:cNvPr>
          <p:cNvSpPr txBox="1"/>
          <p:nvPr/>
        </p:nvSpPr>
        <p:spPr>
          <a:xfrm>
            <a:off x="350521" y="853571"/>
            <a:ext cx="609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: age{n}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name = new char[</a:t>
            </a:r>
            <a:r>
              <a:rPr lang="en-US" altLang="ko-KR" sz="1400" dirty="0" err="1">
                <a:latin typeface="DM Mono" panose="020B0509040201040103" pitchFamily="49" charset="0"/>
              </a:rPr>
              <a:t>strlen</a:t>
            </a:r>
            <a:r>
              <a:rPr lang="en-US" altLang="ko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</a:t>
            </a:r>
            <a:r>
              <a:rPr lang="en-US" altLang="ko-KR" sz="1400" dirty="0" err="1">
                <a:latin typeface="DM Mono" panose="020B0509040201040103" pitchFamily="49" charset="0"/>
              </a:rPr>
              <a:t>strcpy</a:t>
            </a:r>
            <a:r>
              <a:rPr lang="en-US" altLang="ko-KR" sz="1400" dirty="0">
                <a:latin typeface="DM Mono" panose="020B0509040201040103" pitchFamily="49" charset="0"/>
              </a:rPr>
              <a:t>(name, s);</a:t>
            </a:r>
          </a:p>
          <a:p>
            <a:br>
              <a:rPr lang="en-US" altLang="ko-KR" sz="1400" dirty="0">
                <a:latin typeface="DM Mono" panose="020B0509040201040103" pitchFamily="49" charset="0"/>
              </a:rPr>
            </a:b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ref = new int{1};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BEA07-90C0-BB26-66E6-426B5D6FBF2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16AE6-1C35-F4EA-F58F-00B9EC192A03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02BABC7-EC43-D104-5D03-C6E22E65DF3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885B4F-FB7C-2596-D6DE-8B8BCB09E8A0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D1F2-EEFF-372E-EFA5-C649BA34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089C40-358A-CCD6-78A9-F595B98F675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F6528-9FA3-BD88-E4D4-2572B3657CF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D405D-4B19-8EB6-B492-6FD813781897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D53A2-8A0A-B2B3-27F9-6F6B98BFA14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2FB51-CB1A-AE09-3E4E-5ED4173E1EEF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1E859-D1AB-DE13-1A56-9624D138C3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05ACD-193A-A1EE-9FE3-0D2E4984C98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42F21-1B34-E946-1549-FE52AC4600F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1CB00AD-C809-588E-4C87-4ABB140E0C6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2F3BA5-FCDC-A61C-A1DE-9847B6B550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ACF17-A401-1BA1-F400-37AE323DB1C9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2FC749-0C07-6B26-D4C7-91F63C0D0AC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824083CE-9D68-C55F-C849-3FCA3B55FBB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848B39-1A0D-9561-3C7E-D39172E043D7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A1830-A04B-6BE5-5211-05BD201C00E2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2C77D-CE8F-CFFD-4866-E73E37610D8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20ACD4-5B25-73FB-B6B7-51DED130F5D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5FBDA3-786A-0844-9BE9-CA929A3D42B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B890E-805A-4BA6-AA50-E57A931D7ED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E2F4FF-4826-107C-E4EF-90B32A77092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7311E-F926-1634-6321-FC838CF4A180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3C86016-9B65-C7C9-164E-C07C2DB4642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9CE4713-5B11-3D8D-D1D6-1D16B93F5CF4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2949934"/>
            <a:ext cx="2242269" cy="15185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489335-D12C-A17C-BE8D-F2BBA8F7FC0D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6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1046-B06A-1252-395C-11B2B8DB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FBC8EF-598A-4975-A823-A2FBF3E605D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E11E6-BDEF-D74E-6B97-39D78005536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711C71-24F1-F402-5E32-6F39CDDB2514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45AFD2-4AD2-4031-DF37-32452AC35256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7C6267-667F-F2FA-B7D3-C7654FC6BA6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CD0-A1C8-C595-7CB2-78EEFC37AA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3B000-A1C7-AA5B-6324-48A8F0A60E0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00B8B-5FAE-8588-5AA4-FBE5771ED0E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4109EF3-C133-9735-7F16-3B461F7687BF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ACA1C6-A6C5-9FF4-D61A-F2AD4210D262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A7B0C5-6E0C-C128-B9F1-1F4A0C9859D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512761-9D18-BE15-0610-319F8F7B1359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122AFD3-60ED-66F9-630F-D030A798493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5B1EA-E9F7-1F5E-F28A-DCDB8E781D62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B082F-F07F-4783-026E-953037F32607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1355F-15B3-504D-5597-FEB0B92FF452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FDA0-01F6-C6EC-D41C-DE409AFFF1B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38071D-BC4D-74C8-E8E4-4E919AE5EF84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9997F-32B9-6DCC-D3DB-DDA1656F6CF8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396379-A63B-0B53-A1A9-AADDC8012A44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076305-B59B-AEF9-F68E-FA88F93864A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9F6C9CD-D14D-14CC-A92F-390C2DA3FA3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F6055E2A-A952-988F-5CE7-ADA4031CD867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EB2-9450-3177-DB85-CDF08D12E958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539B6-4CF4-74E0-3C87-C9B9E74EA134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CDBD1-A0FE-F4DF-0321-E94966B08E3E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E207D-55A4-A1CE-B444-34B3DA6266A0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9DB4B-F961-7355-DDA0-E3E9AC908D34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F6FA0-2410-E205-DA53-0938F98FAEB3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47C8F-44D8-DB54-6996-2C3DD7B61DAA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4813116-6F2A-3CAB-50A7-97EA45F9C79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680958" y="1795735"/>
            <a:ext cx="2439726" cy="3643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6204748-16E8-DD41-D5D5-E51EB5D88E3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7680958" y="4079020"/>
            <a:ext cx="3085109" cy="2451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CE0F68-2313-0190-2BAA-619B919FFAD0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74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F518-FFF1-03B9-4F92-17365582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61C5A2-ACD9-23AE-4ABF-4B7CC2DBAAE0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931F86-EC6D-11CB-3CAD-BE83811D7E8E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FFEA6-03B4-BE29-3FCE-F6214FA421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EA982-71C6-5765-5EE4-2DB8368AFA7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69B5A-AA3F-C62B-B994-37CBA4A89F66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7E0C6-E848-4644-9C12-97FD7BA887BD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39D59-C89F-5C94-F2E5-A73A5DA58386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6AB42-16DE-5512-4D9F-01DA7BDC543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ABF91CD-46E3-DEF8-C384-119F59441B7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C76176-FEAA-6C59-9147-D6AF787C164A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7154B6-CF45-7613-195E-DECAFB5658A7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E7A57D-E293-5F44-44D7-551187895E1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4DEE02A-492E-44CF-C7EE-DDE322869170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389DC-5FBD-068D-C291-ACBA71B0D9C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1546A1-17DE-5FC7-54D0-83E1066EBDA6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A0CA3-96E8-4B55-DFB5-357F1C0B0CD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9E6C3F-D0F4-D27A-3464-0B8378B3F61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DDF93-72A6-A234-052C-45062757ED95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00A3A-14E1-29F2-615E-6A18CACC63B4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8CBB0-F9EE-8A5D-9A80-3C2C4DA44A07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A0AA04-0BBC-A38E-C123-C8693C4F3F84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706E599-170F-3A05-A885-CFD3510DF96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F9FDA2D-8846-4D61-FFB9-EBB7497FE990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E51656-B4F2-5915-412C-159BD16099B1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239AA-1EFE-4992-EFF0-A108E1012D15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A95BD-543C-B66D-4EE5-7EDE3DAC6EC1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B0E3EB-02F3-09CF-A990-C056AE8A4A3B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0FAF2-F143-880A-E34D-A28069CE9A5E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EE9232-1C58-EF8E-7BF6-B9F654FF9062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2BF835-A4DC-E638-1034-C14BDBBE9EAD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63079-83A1-537A-AA3C-91893FB911C8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22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8CF9-D053-9B3E-6916-530B1D21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BE0A1-DDCE-97B5-F34B-1658A807BE4E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28E31-2474-A427-A32A-BECA3071D313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8305F5-7711-6A8E-12B2-D6E8AB470F06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BCA96-AEB1-5C7E-64EE-EF72FAA3F3AE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9CB17-EDA3-5187-A13C-51B86BE0EA30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5640-4A63-6E3A-4FE8-2004B8B159D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4CFE8-764A-4386-2657-0EC83854EC8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05EA4-B07F-4412-0907-08359807B8D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3C39A7-27B1-6B18-B5BD-F8D0B5FFBCF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2B283-36B0-3E4D-5050-BE008EBBF581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D2672F-8D8C-9D0F-F2D2-A7D5464E4751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04092-5B59-B0E8-A5E8-F38B2246263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4DE1ACD-3978-F229-4F62-64FE6DE0B10A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5C2204-8C62-B735-B44F-2ABE6F779B33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47BA7C-BAE7-4646-514E-737C5FEF0959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66173-6920-DD75-1F65-13A5E7FD36CF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0FD5E6-1E9B-A60A-1339-CAD814233AB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11A6E-927B-E069-2163-8D10A1FE839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8D732-B1A0-CC39-087C-23BDE57F17A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ADE6F-2FE8-1DC6-D3D7-479577E8B31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EEBA0-A542-7DC2-D7EA-7F55FA7517C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161A3-BFDC-DED4-9501-02B597712187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9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066F-F393-512C-BF94-777CCDF3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646C8B-F7B5-D25B-474C-43D00109337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8D8C-9A97-9903-A753-30151024F5E2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0606C-2E2D-15C4-2C36-7F1D20C29DFB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D3F-2DED-8132-10B2-A242D72CA8C4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722BC4-4DE2-02FC-8ADF-1E839FB5047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7527-BDF4-3DF7-56FE-3AA21ED6928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7ACC0-6C95-ED4F-1D90-FABFD3651593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B661E-8235-5670-D943-27A432D9FEB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1167FA3C-0D64-DA1E-70FF-E35A1C2CF547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731FBF-1032-485C-234C-5B13591D22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984765-282F-9D3A-A468-7E0107F32E68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F1C69-B2A8-75AF-5BFA-C84F74471C0E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EF74A0D9-F5F1-5D14-0460-34502CE3DC2C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B71592-37D5-BE61-3866-F8033FACFF6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5E861-7828-B251-E507-C781D830FC5D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AD10-E680-9DBE-06D7-C0505276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C9883-5B6C-47E0-FB1A-E2ECC97D714B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1BBE1-18CB-E287-A302-641C41384A5B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8365A-DAB1-9C43-147E-F9A86D173F88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7E22-721B-2318-D5D9-6B2F4B4839F2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75CAD1-55E7-506B-BB08-957979697CFF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748A-EAF3-DBE3-7E22-194AC301B2ED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C5CDA-93C2-0540-F98F-F4335ABBBB58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8C417C6-6DB6-99CB-4B91-1170CD26184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 flipV="1">
            <a:off x="4659465" y="4309607"/>
            <a:ext cx="2051436" cy="1387802"/>
          </a:xfrm>
          <a:prstGeom prst="curvedConnector4">
            <a:avLst>
              <a:gd name="adj1" fmla="val -11143"/>
              <a:gd name="adj2" fmla="val 1164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2996-53C7-C886-8DCE-3643A46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AD48A-38A0-5EFE-F8A7-5E99AA5E31B9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2EEDC-7A1F-723C-456E-6A3F9B5D89F1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3A38C3-28E6-939F-3B66-240CAEF206E0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CBBB7-223C-7BFE-2E37-0729FE8B0C0D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26856F-0998-D354-4483-54CCC6998CA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9114-F256-3A95-6734-6FEBBA1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E036F-CAD2-C2E8-D189-24DB5FF3D60C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969DF2-351F-8DE4-ED0E-5051E8719211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252907-3B77-AE69-9E29-0F7313D254CE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4B18C1-8B0F-5A05-6D2D-B5C6114D18E5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296C8-40B1-57CA-0179-2401B811920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98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8DC-634E-2BCD-6831-4FA0206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46688-E45F-047F-5AB6-BBD0709EFB36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E23D5B-24C4-3FDF-69B6-4B54CB93A222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6FF660-615A-9934-A80B-63741F936115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E60FE-0E0F-093F-FD3F-04278AF21599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E8B64C-A447-7A67-5868-A4199BDE703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2CEF-AB19-136E-77D2-61C97B64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659213-7A03-4953-A84B-877C7C2D8FDF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C404F6-E35F-2F19-6146-5194038931FD}"/>
              </a:ext>
            </a:extLst>
          </p:cNvPr>
          <p:cNvGrpSpPr/>
          <p:nvPr/>
        </p:nvGrpSpPr>
        <p:grpSpPr>
          <a:xfrm>
            <a:off x="2751152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B7CEC5-308E-E4D8-D498-5F7C5E36B924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652B3-12D1-EB0D-6E28-50CCB5A14E96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E859C5-37FD-C5C4-1D24-961107239673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9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6A5B-F205-540E-4147-26E2CF02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6DF1AF-5265-545B-7BD6-99CBCDAA5D1E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7C2E2-199A-4146-DC4A-BCFAE2D2C529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F57A7-7C5F-B8A7-C377-C7FC7E098B7A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1E5009-F433-D3CE-7F68-F99D99B954D1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6788B9-5C8D-A4B2-867C-38A4BFFFDCC6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181C4-8B53-D659-1905-CDC811319603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3A843B-DEA9-77FD-91B7-7BBCC68CCC12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8FDCA2-DC01-19E6-E28F-6A473717223E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857-54FA-0F54-F887-BE60A54D6CEF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CE927C30-6524-E492-C6FC-6127B1807D8A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96D5FE-7B5C-0B76-9F85-582C0F662E3A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9F7C-58DD-4D74-4238-02F47708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51BB1C-1297-FA41-0F8B-4681B00215D4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FDC87D-1AA5-8912-DDE1-681CAAAFF1C0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E40AD-1D16-9F33-BBE4-8F33A3ECF931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3B7F38-6723-4E3D-0891-D942A1516C56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56B0E5-8188-8A23-20B9-BAEBCFB477D9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C5A44-752C-10DF-E773-7F823A02B17A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620BE2-5995-4B70-377C-6CE13197B1AD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B60C0-5D9D-7443-68B0-25D229C6D44A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67431-58F3-5E90-8EE0-321210EDCB7D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A239E87-894B-91F4-FC5A-0A8729F285C2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D6E2B-5AE0-9D18-3946-006A3FFB64A7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1742</Words>
  <Application>Microsoft Macintosh PowerPoint</Application>
  <PresentationFormat>와이드스크린</PresentationFormat>
  <Paragraphs>553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24</cp:revision>
  <dcterms:created xsi:type="dcterms:W3CDTF">2025-08-21T00:24:42Z</dcterms:created>
  <dcterms:modified xsi:type="dcterms:W3CDTF">2025-08-21T08:56:40Z</dcterms:modified>
</cp:coreProperties>
</file>