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 flipV="1">
            <a:off x="4094672" y="1713780"/>
            <a:ext cx="488821" cy="221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stCxn id="53" idx="3"/>
            <a:endCxn id="49" idx="1"/>
          </p:cNvCxnSpPr>
          <p:nvPr/>
        </p:nvCxnSpPr>
        <p:spPr>
          <a:xfrm flipV="1">
            <a:off x="7767309" y="2185358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stCxn id="61" idx="3"/>
            <a:endCxn id="57" idx="1"/>
          </p:cNvCxnSpPr>
          <p:nvPr/>
        </p:nvCxnSpPr>
        <p:spPr>
          <a:xfrm flipV="1">
            <a:off x="7817225" y="4097545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668</Words>
  <Application>Microsoft Macintosh PowerPoint</Application>
  <PresentationFormat>와이드스크린</PresentationFormat>
  <Paragraphs>187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12</cp:revision>
  <dcterms:created xsi:type="dcterms:W3CDTF">2022-05-10T05:32:44Z</dcterms:created>
  <dcterms:modified xsi:type="dcterms:W3CDTF">2022-05-11T06:37:45Z</dcterms:modified>
</cp:coreProperties>
</file>