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F00DB-2C9D-DF5D-3211-7FD9B88E4DCC}"/>
              </a:ext>
            </a:extLst>
          </p:cNvPr>
          <p:cNvSpPr/>
          <p:nvPr/>
        </p:nvSpPr>
        <p:spPr>
          <a:xfrm>
            <a:off x="8670133" y="28980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245792" y="2361030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4105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9400262" y="448919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9077738" y="470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H="1" flipV="1">
            <a:off x="6908666" y="-363404"/>
            <a:ext cx="2622085" cy="4246729"/>
          </a:xfrm>
          <a:prstGeom prst="curvedConnector5">
            <a:avLst>
              <a:gd name="adj1" fmla="val -8718"/>
              <a:gd name="adj2" fmla="val 57922"/>
              <a:gd name="adj3" fmla="val 10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46B9E-6903-52BE-54D7-7F74F5738AFF}"/>
              </a:ext>
            </a:extLst>
          </p:cNvPr>
          <p:cNvSpPr/>
          <p:nvPr/>
        </p:nvSpPr>
        <p:spPr>
          <a:xfrm>
            <a:off x="9881569" y="-639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6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&amp;x[0]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659697" y="1818735"/>
            <a:ext cx="1337095" cy="99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062BF-90F0-E8E9-FE8B-C5FEE0422BDF}"/>
              </a:ext>
            </a:extLst>
          </p:cNvPr>
          <p:cNvSpPr/>
          <p:nvPr/>
        </p:nvSpPr>
        <p:spPr>
          <a:xfrm>
            <a:off x="4267870" y="426028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stCxn id="15" idx="3"/>
            <a:endCxn id="6" idx="2"/>
          </p:cNvCxnSpPr>
          <p:nvPr/>
        </p:nvCxnSpPr>
        <p:spPr>
          <a:xfrm flipV="1">
            <a:off x="5555402" y="1647642"/>
            <a:ext cx="810897" cy="2797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5200294" y="1278136"/>
            <a:ext cx="1337097" cy="2076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2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stCxn id="38" idx="3"/>
            <a:endCxn id="33" idx="1"/>
          </p:cNvCxnSpPr>
          <p:nvPr/>
        </p:nvCxnSpPr>
        <p:spPr>
          <a:xfrm flipV="1">
            <a:off x="4094672" y="1713780"/>
            <a:ext cx="488821" cy="221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stCxn id="53" idx="3"/>
            <a:endCxn id="49" idx="1"/>
          </p:cNvCxnSpPr>
          <p:nvPr/>
        </p:nvCxnSpPr>
        <p:spPr>
          <a:xfrm flipV="1">
            <a:off x="7767309" y="2185358"/>
            <a:ext cx="585993" cy="764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7817225" y="4479982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934B8-1414-0461-3F41-4059C994D8C4}"/>
              </a:ext>
            </a:extLst>
          </p:cNvPr>
          <p:cNvSpPr/>
          <p:nvPr/>
        </p:nvSpPr>
        <p:spPr>
          <a:xfrm>
            <a:off x="503207" y="243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++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"n: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313871" y="242617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668</Words>
  <Application>Microsoft Macintosh PowerPoint</Application>
  <PresentationFormat>와이드스크린</PresentationFormat>
  <Paragraphs>187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13</cp:revision>
  <dcterms:created xsi:type="dcterms:W3CDTF">2022-05-10T05:32:44Z</dcterms:created>
  <dcterms:modified xsi:type="dcterms:W3CDTF">2022-05-11T06:43:33Z</dcterms:modified>
</cp:coreProperties>
</file>