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245703" y="893904"/>
            <a:ext cx="1262356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C5FBDA-E230-30FF-00D9-FAA4F7993CAA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>
            <a:off x="3252997" y="1371334"/>
            <a:ext cx="12700" cy="2184850"/>
          </a:xfrm>
          <a:prstGeom prst="curvedConnector3">
            <a:avLst>
              <a:gd name="adj1" fmla="val 428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3BD60EA-7632-E514-1799-A10BCDE0D514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1722254" y="2245274"/>
            <a:ext cx="12700" cy="1310910"/>
          </a:xfrm>
          <a:prstGeom prst="curvedConnector3">
            <a:avLst>
              <a:gd name="adj1" fmla="val 4221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47A99B-D995-A4D6-1A12-D1EBF1E4E601}"/>
              </a:ext>
            </a:extLst>
          </p:cNvPr>
          <p:cNvSpPr/>
          <p:nvPr/>
        </p:nvSpPr>
        <p:spPr>
          <a:xfrm>
            <a:off x="5684654" y="1176594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42C2A-B080-756D-2CA3-75676E78B33D}"/>
              </a:ext>
            </a:extLst>
          </p:cNvPr>
          <p:cNvSpPr/>
          <p:nvPr/>
        </p:nvSpPr>
        <p:spPr>
          <a:xfrm>
            <a:off x="8615319" y="5244436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E4333-A3DF-7CFE-3CB9-CD1F85EB6139}"/>
              </a:ext>
            </a:extLst>
          </p:cNvPr>
          <p:cNvSpPr/>
          <p:nvPr/>
        </p:nvSpPr>
        <p:spPr>
          <a:xfrm>
            <a:off x="7215397" y="3412285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84A6347-A8B0-F008-BC41-C82AD88676E5}"/>
              </a:ext>
            </a:extLst>
          </p:cNvPr>
          <p:cNvCxnSpPr>
            <a:cxnSpLocks/>
            <a:stCxn id="26" idx="3"/>
            <a:endCxn id="41" idx="3"/>
          </p:cNvCxnSpPr>
          <p:nvPr/>
        </p:nvCxnSpPr>
        <p:spPr>
          <a:xfrm>
            <a:off x="7215397" y="1395079"/>
            <a:ext cx="12701" cy="1227087"/>
          </a:xfrm>
          <a:prstGeom prst="curvedConnector3">
            <a:avLst>
              <a:gd name="adj1" fmla="val 189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3D7EA512-7EB6-3E3E-DEEA-818D44D00B8F}"/>
              </a:ext>
            </a:extLst>
          </p:cNvPr>
          <p:cNvCxnSpPr>
            <a:cxnSpLocks/>
            <a:stCxn id="31" idx="1"/>
            <a:endCxn id="28" idx="1"/>
          </p:cNvCxnSpPr>
          <p:nvPr/>
        </p:nvCxnSpPr>
        <p:spPr>
          <a:xfrm rot="10800000" flipH="1" flipV="1">
            <a:off x="7215397" y="3630769"/>
            <a:ext cx="1399922" cy="1832151"/>
          </a:xfrm>
          <a:prstGeom prst="curvedConnector3">
            <a:avLst>
              <a:gd name="adj1" fmla="val -163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0D3877-9170-6E68-4A96-476DB28A4E05}"/>
              </a:ext>
            </a:extLst>
          </p:cNvPr>
          <p:cNvSpPr/>
          <p:nvPr/>
        </p:nvSpPr>
        <p:spPr>
          <a:xfrm>
            <a:off x="5697355" y="2403681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E25C7922-D48F-263E-010F-9F7D2658FAFE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 flipH="1" flipV="1">
            <a:off x="5697354" y="2622166"/>
            <a:ext cx="3048785" cy="1008604"/>
          </a:xfrm>
          <a:prstGeom prst="curvedConnector5">
            <a:avLst>
              <a:gd name="adj1" fmla="val -7498"/>
              <a:gd name="adj2" fmla="val 50000"/>
              <a:gd name="adj3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40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80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90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4B884-EC82-832E-55C3-7C1DFE29362F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A486F4-D25B-43A0-ACC4-0A3060683C51}"/>
              </a:ext>
            </a:extLst>
          </p:cNvPr>
          <p:cNvSpPr/>
          <p:nvPr/>
        </p:nvSpPr>
        <p:spPr>
          <a:xfrm>
            <a:off x="5030547" y="1572287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6D7C3B-B0C7-D360-C8F7-78DD5CC8B3A4}"/>
              </a:ext>
            </a:extLst>
          </p:cNvPr>
          <p:cNvSpPr/>
          <p:nvPr/>
        </p:nvSpPr>
        <p:spPr>
          <a:xfrm>
            <a:off x="4383755" y="226685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689F944-F652-9CA0-C275-6934E47E34E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99015" y="977522"/>
            <a:ext cx="403253" cy="78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FFB5B9D7-2D69-8B9A-DD48-E4768E8B51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955308" y="1814659"/>
            <a:ext cx="257597" cy="646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3F388F-6DB2-62B9-6DD1-4A4215C96ABA}"/>
              </a:ext>
            </a:extLst>
          </p:cNvPr>
          <p:cNvSpPr/>
          <p:nvPr/>
        </p:nvSpPr>
        <p:spPr>
          <a:xfrm>
            <a:off x="5046732" y="301486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49A3B2E5-104D-96F0-832A-AAABB6F8C9D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4936678" y="2527855"/>
            <a:ext cx="311041" cy="662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E1DE44-6A76-A63F-CAE0-5214005ADA95}"/>
              </a:ext>
            </a:extLst>
          </p:cNvPr>
          <p:cNvSpPr/>
          <p:nvPr/>
        </p:nvSpPr>
        <p:spPr>
          <a:xfrm>
            <a:off x="5514619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2888E5-4790-CD2E-0BB2-EB17DFC9390B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5533010" y="1883749"/>
            <a:ext cx="233057" cy="484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A7368-5B3F-4AE5-74B6-2B361966FD86}"/>
              </a:ext>
            </a:extLst>
          </p:cNvPr>
          <p:cNvSpPr/>
          <p:nvPr/>
        </p:nvSpPr>
        <p:spPr>
          <a:xfrm>
            <a:off x="6987470" y="157284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80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3C5621F3-730F-1B3C-7B05-EB235F1D5075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803303-1039-DDFC-8993-8E8235C3A114}"/>
              </a:ext>
            </a:extLst>
          </p:cNvPr>
          <p:cNvSpPr/>
          <p:nvPr/>
        </p:nvSpPr>
        <p:spPr>
          <a:xfrm>
            <a:off x="6570733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60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A5E42CE-CA4B-2BCD-D4D5-BBFA5F8C624B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7039807" y="1917696"/>
            <a:ext cx="232500" cy="41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5C89BE-FE37-5C3B-0ACA-54CFE3687F5B}"/>
              </a:ext>
            </a:extLst>
          </p:cNvPr>
          <p:cNvSpPr/>
          <p:nvPr/>
        </p:nvSpPr>
        <p:spPr>
          <a:xfrm>
            <a:off x="7524245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90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5FDDA972-58D1-8B15-8968-9C472E04914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516562" y="1857676"/>
            <a:ext cx="232500" cy="536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10 20 30 40 50 60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-US" altLang="ko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자가 균형 트리</a:t>
            </a:r>
            <a:endParaRPr lang="en-US" altLang="ko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회전을 통해서 스스로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균형잡습니다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AVL Tree</a:t>
            </a:r>
          </a:p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2) RB Tree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5052B1-0EBC-7E98-C352-30A59B342E98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450000F-582C-E93C-856E-14F04BA89A2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64AB13-D2B1-D10A-4FBB-C79CA80259B1}"/>
              </a:ext>
            </a:extLst>
          </p:cNvPr>
          <p:cNvSpPr/>
          <p:nvPr/>
        </p:nvSpPr>
        <p:spPr>
          <a:xfrm>
            <a:off x="7364425" y="137093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7B1854E-2009-9BD4-5411-59AE761AC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0899" y="142449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B695C-21C3-8502-4AAE-B66385A926FC}"/>
              </a:ext>
            </a:extLst>
          </p:cNvPr>
          <p:cNvSpPr/>
          <p:nvPr/>
        </p:nvSpPr>
        <p:spPr>
          <a:xfrm>
            <a:off x="9038127" y="20098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CAEF1CD-B1E4-EBC2-3764-222D0FCC2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601" y="206336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B6840-1C68-7F75-6033-5AB81ACFE30A}"/>
              </a:ext>
            </a:extLst>
          </p:cNvPr>
          <p:cNvSpPr/>
          <p:nvPr/>
        </p:nvSpPr>
        <p:spPr>
          <a:xfrm>
            <a:off x="10711829" y="264868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3D49E2C-F33C-D061-FE24-975024A1FD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98303" y="270224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7263C-C5D9-D8DA-90F1-74ABD46F4031}"/>
              </a:ext>
            </a:extLst>
          </p:cNvPr>
          <p:cNvSpPr/>
          <p:nvPr/>
        </p:nvSpPr>
        <p:spPr>
          <a:xfrm>
            <a:off x="12385531" y="32875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20 40</a:t>
            </a:r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 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hash(x) =&gt; 3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56F7BC-E03B-BFC3-6557-3A112CA78E8D}"/>
              </a:ext>
            </a:extLst>
          </p:cNvPr>
          <p:cNvSpPr/>
          <p:nvPr/>
        </p:nvSpPr>
        <p:spPr>
          <a:xfrm>
            <a:off x="6666487" y="49739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B0A0A9-81DB-BFAE-73C8-5D36271F6238}"/>
              </a:ext>
            </a:extLst>
          </p:cNvPr>
          <p:cNvSpPr/>
          <p:nvPr/>
        </p:nvSpPr>
        <p:spPr>
          <a:xfrm>
            <a:off x="6666487" y="93436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4AAE66-B255-5CAE-584E-AD413EF3102A}"/>
              </a:ext>
            </a:extLst>
          </p:cNvPr>
          <p:cNvSpPr/>
          <p:nvPr/>
        </p:nvSpPr>
        <p:spPr>
          <a:xfrm>
            <a:off x="6666487" y="137133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8D3E24-0C57-83A4-D93E-691A2030FF20}"/>
              </a:ext>
            </a:extLst>
          </p:cNvPr>
          <p:cNvSpPr/>
          <p:nvPr/>
        </p:nvSpPr>
        <p:spPr>
          <a:xfrm>
            <a:off x="6666487" y="180830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79B803-F1D9-E230-600C-851F593A6538}"/>
              </a:ext>
            </a:extLst>
          </p:cNvPr>
          <p:cNvSpPr/>
          <p:nvPr/>
        </p:nvSpPr>
        <p:spPr>
          <a:xfrm>
            <a:off x="6666487" y="224527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34C13B-1173-E063-CF7E-6D3D21144613}"/>
              </a:ext>
            </a:extLst>
          </p:cNvPr>
          <p:cNvSpPr/>
          <p:nvPr/>
        </p:nvSpPr>
        <p:spPr>
          <a:xfrm>
            <a:off x="6666487" y="268224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5FF2A-672A-1DBF-8B23-FC8F6F9B43B3}"/>
              </a:ext>
            </a:extLst>
          </p:cNvPr>
          <p:cNvSpPr/>
          <p:nvPr/>
        </p:nvSpPr>
        <p:spPr>
          <a:xfrm>
            <a:off x="6666487" y="311921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588120-C79E-857C-952E-E7FDAAF3C6A3}"/>
              </a:ext>
            </a:extLst>
          </p:cNvPr>
          <p:cNvSpPr/>
          <p:nvPr/>
        </p:nvSpPr>
        <p:spPr>
          <a:xfrm>
            <a:off x="6666487" y="355618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C07FB6-BE11-5FE6-A35C-0CC24446D8C8}"/>
              </a:ext>
            </a:extLst>
          </p:cNvPr>
          <p:cNvSpPr/>
          <p:nvPr/>
        </p:nvSpPr>
        <p:spPr>
          <a:xfrm>
            <a:off x="6666487" y="399315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8B3C6F-283F-62E4-0539-F5922006B402}"/>
              </a:ext>
            </a:extLst>
          </p:cNvPr>
          <p:cNvSpPr/>
          <p:nvPr/>
        </p:nvSpPr>
        <p:spPr>
          <a:xfrm>
            <a:off x="6666487" y="443012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86E949-41BF-CC8C-1134-3932E8BD50D4}"/>
              </a:ext>
            </a:extLst>
          </p:cNvPr>
          <p:cNvSpPr/>
          <p:nvPr/>
        </p:nvSpPr>
        <p:spPr>
          <a:xfrm>
            <a:off x="8996994" y="180830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88C43C6-3059-199E-03CA-681AFDAD9CCD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197230" y="202679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59DE3-FEC0-AACC-7F84-AA58733CB53C}"/>
              </a:ext>
            </a:extLst>
          </p:cNvPr>
          <p:cNvSpPr/>
          <p:nvPr/>
        </p:nvSpPr>
        <p:spPr>
          <a:xfrm>
            <a:off x="8996994" y="264636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8530480-A437-FDCC-4F02-FE4B571C84E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197230" y="286484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F3C6BF-7786-18B8-2831-0897A4FAE212}"/>
              </a:ext>
            </a:extLst>
          </p:cNvPr>
          <p:cNvSpPr/>
          <p:nvPr/>
        </p:nvSpPr>
        <p:spPr>
          <a:xfrm>
            <a:off x="8996994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E34BAB92-B189-1B88-1DE2-C3FB9B7992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197230" y="370290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A9507A-3795-452D-16F3-ECA5D1451336}"/>
              </a:ext>
            </a:extLst>
          </p:cNvPr>
          <p:cNvSpPr/>
          <p:nvPr/>
        </p:nvSpPr>
        <p:spPr>
          <a:xfrm>
            <a:off x="8996994" y="432247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C77D95DE-EC8B-6FC6-9863-5F0853AA4E2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97230" y="454095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DFE606-7AD2-14C4-2A02-FCC06975F79B}"/>
              </a:ext>
            </a:extLst>
          </p:cNvPr>
          <p:cNvSpPr/>
          <p:nvPr/>
        </p:nvSpPr>
        <p:spPr>
          <a:xfrm>
            <a:off x="10173712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2AE85ECB-4699-6211-3136-1F8842E1729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9750903" y="3702900"/>
            <a:ext cx="4228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5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321</Words>
  <Application>Microsoft Macintosh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DM Mono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5</cp:revision>
  <dcterms:created xsi:type="dcterms:W3CDTF">2022-05-18T01:24:45Z</dcterms:created>
  <dcterms:modified xsi:type="dcterms:W3CDTF">2022-05-19T00:10:23Z</dcterms:modified>
</cp:coreProperties>
</file>