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8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7025C-3F83-FC23-6158-FDA9C47B4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F543C1-8237-7F34-30B8-D913E4688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EF748-4367-CECD-E2A8-526A61EA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FC42A-A1A8-F916-2CE2-85546014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73A2F-8ABE-3719-3675-6307B545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02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2C364-A8BF-66C6-4968-F67918A3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6288A3-73F2-D052-877C-AC8E00A4A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90419-E1C6-B8DA-C15C-A82FB9D2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9762B-0E2F-F583-F63B-6FD171BC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91C4F-1966-DA0C-31E3-46A23B88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753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F89D20-5536-815F-8399-3ACA2082A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BDFD5-7250-B28B-7519-C25023C3A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09A9E-C911-9484-D6D9-1B01F6CB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B6092-9A57-DBD9-CA15-A0D879E4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A49B5-C617-4CF2-29F7-863D18BB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544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4721A-BFAA-9D03-F52B-20F97BAF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C27E5-059C-AD95-90D0-4BAC9E48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AC03D-3AE5-B0B0-F922-F7275A8C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54BCA-551D-7865-7814-2298E7C0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F07F3-564D-0C50-0E63-723ABA62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342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E6E9-6791-258D-A8CD-0F3C877C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3E4AC5-BDF4-0C09-E6AB-FC51F8F53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80C8C-722F-87F0-6AE6-08E11B4F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ACD7E-F637-8FCE-44DD-08FD4B61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CE418-28FD-4694-1FF0-BC9E7699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188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2F76F-A437-171F-D294-EE06CFD1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EE73F-7AE9-AC06-58EC-45DDF2BDE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20F2D2-1C0C-CDAC-9229-F9E97A586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D2A46C-DFFB-E3D4-1129-A17D9923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07787C-A924-B902-575C-A4453F9E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12BC9-C58A-729C-2D27-832F72A1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879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4716E-2402-A9B5-3FEF-E000AFAF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117AF-703C-DE43-2373-0B120149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B4DC87-3031-A799-105D-97604C717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F271F4-1D19-6A89-6EE9-EA7864941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7DCBCA-137D-FC45-06C1-9EEB672B8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1A024F-C3A7-1AC9-83FE-0E80B313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61D6D0-129D-C8E2-0B9E-29E2D4B2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D9E3C9-8EFC-954C-2469-89DFBD6B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685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D94E9-1E61-BC78-A540-5F661A18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FC442A-9D8B-DD9A-0572-A3DBB196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C4F805-F89D-0AFD-D944-F026A9DD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AD395A-DFB5-2037-8252-0F669077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601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7071B2-D817-3815-14CF-3C5046E4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CD22BC-322F-C6EB-10C8-0C508122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F208F2-FB07-5D32-369D-12E4ECC1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610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CB0BB-2114-2824-242A-A8BEB1E0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C4D91-826A-BE71-DBC8-BEEAAA72A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3ED3FA-443C-060C-DF1C-789FFD9A5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DC9CB3-FEDA-EFE4-9DC5-34D27B3E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9233E7-558D-149B-23F5-91957D7D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5A47D-6B75-6E3D-C84F-CB3EA887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861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67371-7482-7AFB-F63D-B14EC3DB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161A9D-6210-2349-7DB9-C1984161A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6123E3-8E80-4076-1CF8-29DF70869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B2C5A-9151-DEE6-5ED4-07E69C1D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A3F20A-5F50-7B26-C23E-270E0B50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ACAF40-AE2B-7571-B674-0A3838CB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044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6723FD-8650-FB44-1A8D-FBDF6F4B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76670-6302-3B85-4464-901778C1C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81BAC-B60E-F6D4-1BB3-E92F0CF20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B10D6-A9B0-E6D8-C3BB-101C78B51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07A9C-9483-DECB-EB8F-1B65BE5E2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69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59A438-24DD-E022-C92C-8FA756E72FE8}"/>
              </a:ext>
            </a:extLst>
          </p:cNvPr>
          <p:cNvSpPr/>
          <p:nvPr/>
        </p:nvSpPr>
        <p:spPr>
          <a:xfrm>
            <a:off x="337169" y="351737"/>
            <a:ext cx="3199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F79FC-DF6A-2263-8CD3-4598C70A7B0E}"/>
              </a:ext>
            </a:extLst>
          </p:cNvPr>
          <p:cNvSpPr/>
          <p:nvPr/>
        </p:nvSpPr>
        <p:spPr>
          <a:xfrm>
            <a:off x="4766209" y="351737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4E2B55-A473-54DC-33A8-242503349E28}"/>
              </a:ext>
            </a:extLst>
          </p:cNvPr>
          <p:cNvSpPr/>
          <p:nvPr/>
        </p:nvSpPr>
        <p:spPr>
          <a:xfrm>
            <a:off x="4443685" y="38555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43D51E-7F39-3F10-9C8C-FE2BB29A1CBD}"/>
              </a:ext>
            </a:extLst>
          </p:cNvPr>
          <p:cNvSpPr/>
          <p:nvPr/>
        </p:nvSpPr>
        <p:spPr>
          <a:xfrm>
            <a:off x="4766209" y="1430001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&amp;n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3EB7AF-219E-E1E6-B721-52C4A9F67265}"/>
              </a:ext>
            </a:extLst>
          </p:cNvPr>
          <p:cNvSpPr/>
          <p:nvPr/>
        </p:nvSpPr>
        <p:spPr>
          <a:xfrm>
            <a:off x="4443685" y="146382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2B6A5CFD-607C-F422-04AC-416BFE1DB3C6}"/>
              </a:ext>
            </a:extLst>
          </p:cNvPr>
          <p:cNvCxnSpPr>
            <a:stCxn id="7" idx="3"/>
            <a:endCxn id="5" idx="3"/>
          </p:cNvCxnSpPr>
          <p:nvPr/>
        </p:nvCxnSpPr>
        <p:spPr>
          <a:xfrm flipV="1">
            <a:off x="5276007" y="570222"/>
            <a:ext cx="12700" cy="1078264"/>
          </a:xfrm>
          <a:prstGeom prst="curvedConnector3">
            <a:avLst>
              <a:gd name="adj1" fmla="val 67699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8C98B5-B4EB-BC4E-6943-79E343847EF3}"/>
              </a:ext>
            </a:extLst>
          </p:cNvPr>
          <p:cNvSpPr/>
          <p:nvPr/>
        </p:nvSpPr>
        <p:spPr>
          <a:xfrm>
            <a:off x="337169" y="3839405"/>
            <a:ext cx="29643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94FFF3-DEE4-6DCB-7041-6D1E856D9477}"/>
              </a:ext>
            </a:extLst>
          </p:cNvPr>
          <p:cNvSpPr/>
          <p:nvPr/>
        </p:nvSpPr>
        <p:spPr>
          <a:xfrm>
            <a:off x="4578744" y="3620920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C87C8D-0C6B-4A1D-0B65-911F9E8B0693}"/>
              </a:ext>
            </a:extLst>
          </p:cNvPr>
          <p:cNvSpPr/>
          <p:nvPr/>
        </p:nvSpPr>
        <p:spPr>
          <a:xfrm>
            <a:off x="3845444" y="365997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n,</a:t>
            </a:r>
            <a:r>
              <a:rPr lang="en" altLang="ko-Kore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8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164D4B-5351-5334-6A1A-8BAB1E234FE8}"/>
              </a:ext>
            </a:extLst>
          </p:cNvPr>
          <p:cNvSpPr/>
          <p:nvPr/>
        </p:nvSpPr>
        <p:spPr>
          <a:xfrm>
            <a:off x="418088" y="176810"/>
            <a:ext cx="56779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private: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public: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  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  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  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// Set(&amp;p1, 10, 20);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// Set(&amp;p2, 30, 40);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EBE9B3-B6AC-1BB9-D10C-3564EEB42927}"/>
              </a:ext>
            </a:extLst>
          </p:cNvPr>
          <p:cNvSpPr/>
          <p:nvPr/>
        </p:nvSpPr>
        <p:spPr>
          <a:xfrm>
            <a:off x="6199726" y="144293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42C46-716F-0127-2E33-3114810472CF}"/>
              </a:ext>
            </a:extLst>
          </p:cNvPr>
          <p:cNvSpPr/>
          <p:nvPr/>
        </p:nvSpPr>
        <p:spPr>
          <a:xfrm>
            <a:off x="6199726" y="187990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75986B-ECCA-75C6-11CB-83D544771041}"/>
              </a:ext>
            </a:extLst>
          </p:cNvPr>
          <p:cNvSpPr/>
          <p:nvPr/>
        </p:nvSpPr>
        <p:spPr>
          <a:xfrm>
            <a:off x="6377510" y="103978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B9ECA0-580F-323A-A847-6A6284CBD5B1}"/>
              </a:ext>
            </a:extLst>
          </p:cNvPr>
          <p:cNvSpPr/>
          <p:nvPr/>
        </p:nvSpPr>
        <p:spPr>
          <a:xfrm>
            <a:off x="5807842" y="147675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A4BEC2-1C71-B590-FCE0-D2CAE2FBB959}"/>
              </a:ext>
            </a:extLst>
          </p:cNvPr>
          <p:cNvSpPr/>
          <p:nvPr/>
        </p:nvSpPr>
        <p:spPr>
          <a:xfrm>
            <a:off x="5807842" y="187990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D2552F-7311-93AA-9F95-3CC1BA045023}"/>
              </a:ext>
            </a:extLst>
          </p:cNvPr>
          <p:cNvSpPr/>
          <p:nvPr/>
        </p:nvSpPr>
        <p:spPr>
          <a:xfrm>
            <a:off x="8742407" y="140911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7B5440-C301-865B-7C99-E235ECEC4A18}"/>
              </a:ext>
            </a:extLst>
          </p:cNvPr>
          <p:cNvSpPr/>
          <p:nvPr/>
        </p:nvSpPr>
        <p:spPr>
          <a:xfrm>
            <a:off x="8742407" y="184608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D76296-93F8-5114-FB2E-61BC93685C91}"/>
              </a:ext>
            </a:extLst>
          </p:cNvPr>
          <p:cNvSpPr/>
          <p:nvPr/>
        </p:nvSpPr>
        <p:spPr>
          <a:xfrm>
            <a:off x="8920191" y="100596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ACDF1A-A4C7-2A11-1F1A-DAC1D1021ECB}"/>
              </a:ext>
            </a:extLst>
          </p:cNvPr>
          <p:cNvSpPr/>
          <p:nvPr/>
        </p:nvSpPr>
        <p:spPr>
          <a:xfrm>
            <a:off x="8350523" y="144293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D7E6D6-65D5-CBF3-DFFE-94B697ED6660}"/>
              </a:ext>
            </a:extLst>
          </p:cNvPr>
          <p:cNvSpPr/>
          <p:nvPr/>
        </p:nvSpPr>
        <p:spPr>
          <a:xfrm>
            <a:off x="8350523" y="184608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C52F76-24C6-FE80-A02D-B052C8428D37}"/>
              </a:ext>
            </a:extLst>
          </p:cNvPr>
          <p:cNvSpPr/>
          <p:nvPr/>
        </p:nvSpPr>
        <p:spPr>
          <a:xfrm>
            <a:off x="6377510" y="3808549"/>
            <a:ext cx="45770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  void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this-&gt;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this-&gt;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  <a:endParaRPr lang="ko-Kore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B9B2F7B9-948F-92A3-A7E5-52676D7B8EBA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6891017" y="2033555"/>
            <a:ext cx="1491678" cy="20583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882597-00E7-3A41-621F-70EE12CE8AC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5400000">
            <a:off x="8145449" y="2803615"/>
            <a:ext cx="1525497" cy="4843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57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복사 생성자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D48BA9-1EDE-A849-C3A1-A78010733144}"/>
              </a:ext>
            </a:extLst>
          </p:cNvPr>
          <p:cNvSpPr/>
          <p:nvPr/>
        </p:nvSpPr>
        <p:spPr>
          <a:xfrm>
            <a:off x="341376" y="1146340"/>
            <a:ext cx="4632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A562F-9EE8-7C8F-CFFB-036DFB65003A}"/>
              </a:ext>
            </a:extLst>
          </p:cNvPr>
          <p:cNvSpPr/>
          <p:nvPr/>
        </p:nvSpPr>
        <p:spPr>
          <a:xfrm>
            <a:off x="6933300" y="404834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CEB5-10B5-EE71-BBEC-DCB4804F971A}"/>
              </a:ext>
            </a:extLst>
          </p:cNvPr>
          <p:cNvSpPr/>
          <p:nvPr/>
        </p:nvSpPr>
        <p:spPr>
          <a:xfrm>
            <a:off x="6933300" y="448531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BC8367-6E67-D621-A8EE-78C4ACEDDCB9}"/>
              </a:ext>
            </a:extLst>
          </p:cNvPr>
          <p:cNvSpPr/>
          <p:nvPr/>
        </p:nvSpPr>
        <p:spPr>
          <a:xfrm>
            <a:off x="6093569" y="40821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72748-A8B1-C858-9D76-7BCFE0DD66CB}"/>
              </a:ext>
            </a:extLst>
          </p:cNvPr>
          <p:cNvSpPr/>
          <p:nvPr/>
        </p:nvSpPr>
        <p:spPr>
          <a:xfrm>
            <a:off x="6093569" y="451712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2E603-719C-BC0C-1B7E-CED0C6856335}"/>
              </a:ext>
            </a:extLst>
          </p:cNvPr>
          <p:cNvSpPr/>
          <p:nvPr/>
        </p:nvSpPr>
        <p:spPr>
          <a:xfrm>
            <a:off x="6913555" y="364065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DDB3D4E-AF72-E95C-CD22-006CE3E5BBE0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49250" y="2457771"/>
            <a:ext cx="1853481" cy="18090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810702-F235-C5A6-5A78-E2C341725AE0}"/>
              </a:ext>
            </a:extLst>
          </p:cNvPr>
          <p:cNvSpPr/>
          <p:nvPr/>
        </p:nvSpPr>
        <p:spPr>
          <a:xfrm>
            <a:off x="341376" y="2602756"/>
            <a:ext cx="3197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~User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delete[]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74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복사 생성자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D48BA9-1EDE-A849-C3A1-A78010733144}"/>
              </a:ext>
            </a:extLst>
          </p:cNvPr>
          <p:cNvSpPr/>
          <p:nvPr/>
        </p:nvSpPr>
        <p:spPr>
          <a:xfrm>
            <a:off x="341376" y="1146340"/>
            <a:ext cx="4632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A562F-9EE8-7C8F-CFFB-036DFB65003A}"/>
              </a:ext>
            </a:extLst>
          </p:cNvPr>
          <p:cNvSpPr/>
          <p:nvPr/>
        </p:nvSpPr>
        <p:spPr>
          <a:xfrm>
            <a:off x="6933300" y="404834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CEB5-10B5-EE71-BBEC-DCB4804F971A}"/>
              </a:ext>
            </a:extLst>
          </p:cNvPr>
          <p:cNvSpPr/>
          <p:nvPr/>
        </p:nvSpPr>
        <p:spPr>
          <a:xfrm>
            <a:off x="6933300" y="448531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BC8367-6E67-D621-A8EE-78C4ACEDDCB9}"/>
              </a:ext>
            </a:extLst>
          </p:cNvPr>
          <p:cNvSpPr/>
          <p:nvPr/>
        </p:nvSpPr>
        <p:spPr>
          <a:xfrm>
            <a:off x="6093569" y="40821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72748-A8B1-C858-9D76-7BCFE0DD66CB}"/>
              </a:ext>
            </a:extLst>
          </p:cNvPr>
          <p:cNvSpPr/>
          <p:nvPr/>
        </p:nvSpPr>
        <p:spPr>
          <a:xfrm>
            <a:off x="6093569" y="451712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2E603-719C-BC0C-1B7E-CED0C6856335}"/>
              </a:ext>
            </a:extLst>
          </p:cNvPr>
          <p:cNvSpPr/>
          <p:nvPr/>
        </p:nvSpPr>
        <p:spPr>
          <a:xfrm>
            <a:off x="6913555" y="364065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DDB3D4E-AF72-E95C-CD22-006CE3E5BBE0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49250" y="2457771"/>
            <a:ext cx="1853481" cy="18090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810702-F235-C5A6-5A78-E2C341725AE0}"/>
              </a:ext>
            </a:extLst>
          </p:cNvPr>
          <p:cNvSpPr/>
          <p:nvPr/>
        </p:nvSpPr>
        <p:spPr>
          <a:xfrm>
            <a:off x="341376" y="2602756"/>
            <a:ext cx="3197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~User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delete[]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1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깊은 복사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A562F-9EE8-7C8F-CFFB-036DFB65003A}"/>
              </a:ext>
            </a:extLst>
          </p:cNvPr>
          <p:cNvSpPr/>
          <p:nvPr/>
        </p:nvSpPr>
        <p:spPr>
          <a:xfrm>
            <a:off x="6933300" y="404834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CEB5-10B5-EE71-BBEC-DCB4804F971A}"/>
              </a:ext>
            </a:extLst>
          </p:cNvPr>
          <p:cNvSpPr/>
          <p:nvPr/>
        </p:nvSpPr>
        <p:spPr>
          <a:xfrm>
            <a:off x="6933300" y="448531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BC8367-6E67-D621-A8EE-78C4ACEDDCB9}"/>
              </a:ext>
            </a:extLst>
          </p:cNvPr>
          <p:cNvSpPr/>
          <p:nvPr/>
        </p:nvSpPr>
        <p:spPr>
          <a:xfrm>
            <a:off x="6093569" y="40821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72748-A8B1-C858-9D76-7BCFE0DD66CB}"/>
              </a:ext>
            </a:extLst>
          </p:cNvPr>
          <p:cNvSpPr/>
          <p:nvPr/>
        </p:nvSpPr>
        <p:spPr>
          <a:xfrm>
            <a:off x="6093569" y="451712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2E603-719C-BC0C-1B7E-CED0C6856335}"/>
              </a:ext>
            </a:extLst>
          </p:cNvPr>
          <p:cNvSpPr/>
          <p:nvPr/>
        </p:nvSpPr>
        <p:spPr>
          <a:xfrm>
            <a:off x="6913555" y="364065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DDB3D4E-AF72-E95C-CD22-006CE3E5BBE0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7749250" y="3963260"/>
            <a:ext cx="1842632" cy="3035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D17E55-D0BE-B3E5-DAE8-3D8CE64CC349}"/>
              </a:ext>
            </a:extLst>
          </p:cNvPr>
          <p:cNvSpPr/>
          <p:nvPr/>
        </p:nvSpPr>
        <p:spPr>
          <a:xfrm>
            <a:off x="9591882" y="3744775"/>
            <a:ext cx="322994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15164E-424A-4E5A-1DE1-0A7A6E0C563D}"/>
              </a:ext>
            </a:extLst>
          </p:cNvPr>
          <p:cNvSpPr/>
          <p:nvPr/>
        </p:nvSpPr>
        <p:spPr>
          <a:xfrm>
            <a:off x="9914876" y="3744775"/>
            <a:ext cx="322994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3D89D7-4D4D-238C-7193-02A9255EACBF}"/>
              </a:ext>
            </a:extLst>
          </p:cNvPr>
          <p:cNvSpPr/>
          <p:nvPr/>
        </p:nvSpPr>
        <p:spPr>
          <a:xfrm>
            <a:off x="10237870" y="3744775"/>
            <a:ext cx="322994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D6662C-FC7D-3555-7B6F-72A6FB938EAA}"/>
              </a:ext>
            </a:extLst>
          </p:cNvPr>
          <p:cNvSpPr/>
          <p:nvPr/>
        </p:nvSpPr>
        <p:spPr>
          <a:xfrm>
            <a:off x="10560864" y="3744775"/>
            <a:ext cx="322994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E9DFB9-35C6-EF25-D952-6044D8DE8BD2}"/>
              </a:ext>
            </a:extLst>
          </p:cNvPr>
          <p:cNvSpPr/>
          <p:nvPr/>
        </p:nvSpPr>
        <p:spPr>
          <a:xfrm>
            <a:off x="227968" y="1181067"/>
            <a:ext cx="5459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600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600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600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sz="1600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sz="1600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600" dirty="0">
                <a:solidFill>
                  <a:srgbClr val="001080"/>
                </a:solidFill>
                <a:latin typeface="DM Mono" panose="020B0509040201040103" pitchFamily="49" charset="0"/>
              </a:rPr>
              <a:t>  name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600" dirty="0">
                <a:solidFill>
                  <a:srgbClr val="AF00DB"/>
                </a:solidFill>
                <a:latin typeface="DM Mono" panose="020B0509040201040103" pitchFamily="49" charset="0"/>
              </a:rPr>
              <a:t>new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600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sz="1600" dirty="0" err="1">
                <a:solidFill>
                  <a:srgbClr val="795E26"/>
                </a:solidFill>
                <a:latin typeface="DM Mono" panose="020B0509040201040103" pitchFamily="49" charset="0"/>
              </a:rPr>
              <a:t>strlen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sz="1600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) + </a:t>
            </a:r>
            <a:r>
              <a:rPr lang="en" altLang="ko-Kore-KR" sz="1600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sz="1600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sz="1600" dirty="0" err="1">
                <a:solidFill>
                  <a:srgbClr val="795E26"/>
                </a:solidFill>
                <a:latin typeface="DM Mono" panose="020B0509040201040103" pitchFamily="49" charset="0"/>
              </a:rPr>
              <a:t>strcpy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600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sz="1600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sz="1600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4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solidFill>
                <a:srgbClr val="267F99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34352" y="3022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9608001" y="3825320"/>
            <a:ext cx="64071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9A236CD-865A-6A5A-B710-30C2F52839A3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750302" y="3241318"/>
            <a:ext cx="1857699" cy="8024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7F2707-D42F-FED7-0A66-D679B1342D9C}"/>
              </a:ext>
            </a:extLst>
          </p:cNvPr>
          <p:cNvSpPr/>
          <p:nvPr/>
        </p:nvSpPr>
        <p:spPr>
          <a:xfrm>
            <a:off x="412011" y="1854312"/>
            <a:ext cx="51383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new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strlen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strcpy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new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58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34352" y="3022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10253989" y="3534044"/>
            <a:ext cx="640718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9A236CD-865A-6A5A-B710-30C2F52839A3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750302" y="3241318"/>
            <a:ext cx="2503687" cy="5112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DA1271-5D11-22D1-248E-D423120C6E6C}"/>
              </a:ext>
            </a:extLst>
          </p:cNvPr>
          <p:cNvSpPr/>
          <p:nvPr/>
        </p:nvSpPr>
        <p:spPr>
          <a:xfrm>
            <a:off x="6935731" y="4391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7AE24-5C08-1E13-6199-BE68F63311AF}"/>
              </a:ext>
            </a:extLst>
          </p:cNvPr>
          <p:cNvSpPr/>
          <p:nvPr/>
        </p:nvSpPr>
        <p:spPr>
          <a:xfrm>
            <a:off x="6935731" y="482880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D35322-F1A8-37DD-8A75-78E7F8046E44}"/>
              </a:ext>
            </a:extLst>
          </p:cNvPr>
          <p:cNvSpPr/>
          <p:nvPr/>
        </p:nvSpPr>
        <p:spPr>
          <a:xfrm>
            <a:off x="6096000" y="442565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3EB16F-7EAF-5E42-620D-F6174C77BC83}"/>
              </a:ext>
            </a:extLst>
          </p:cNvPr>
          <p:cNvSpPr/>
          <p:nvPr/>
        </p:nvSpPr>
        <p:spPr>
          <a:xfrm>
            <a:off x="6096000" y="486061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09AEE0-8901-CD25-FC84-1675D948F706}"/>
              </a:ext>
            </a:extLst>
          </p:cNvPr>
          <p:cNvSpPr/>
          <p:nvPr/>
        </p:nvSpPr>
        <p:spPr>
          <a:xfrm>
            <a:off x="6915986" y="398413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4CD7B4-20C4-B1BF-BC0E-37DF88E3BB55}"/>
              </a:ext>
            </a:extLst>
          </p:cNvPr>
          <p:cNvSpPr/>
          <p:nvPr/>
        </p:nvSpPr>
        <p:spPr>
          <a:xfrm>
            <a:off x="6934352" y="52604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BEC117-3C30-33B1-DE8C-358FBCC94CA6}"/>
              </a:ext>
            </a:extLst>
          </p:cNvPr>
          <p:cNvSpPr/>
          <p:nvPr/>
        </p:nvSpPr>
        <p:spPr>
          <a:xfrm>
            <a:off x="6102713" y="52922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3EEC86C-E329-55A5-C16D-1DC6DD04B568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51681" y="2457771"/>
            <a:ext cx="1851050" cy="21525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9B8871F8-7CE5-D64C-C8A5-3BAC268BBDC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750302" y="3752529"/>
            <a:ext cx="2458304" cy="1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DE6533-4EAA-6BE6-DC34-22700DE6B415}"/>
              </a:ext>
            </a:extLst>
          </p:cNvPr>
          <p:cNvSpPr/>
          <p:nvPr/>
        </p:nvSpPr>
        <p:spPr>
          <a:xfrm>
            <a:off x="305832" y="1460806"/>
            <a:ext cx="6313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++(*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49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34352" y="3022833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10253989" y="3534044"/>
            <a:ext cx="640718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1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DA1271-5D11-22D1-248E-D423120C6E6C}"/>
              </a:ext>
            </a:extLst>
          </p:cNvPr>
          <p:cNvSpPr/>
          <p:nvPr/>
        </p:nvSpPr>
        <p:spPr>
          <a:xfrm>
            <a:off x="6935731" y="4391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7AE24-5C08-1E13-6199-BE68F63311AF}"/>
              </a:ext>
            </a:extLst>
          </p:cNvPr>
          <p:cNvSpPr/>
          <p:nvPr/>
        </p:nvSpPr>
        <p:spPr>
          <a:xfrm>
            <a:off x="6935731" y="482880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D35322-F1A8-37DD-8A75-78E7F8046E44}"/>
              </a:ext>
            </a:extLst>
          </p:cNvPr>
          <p:cNvSpPr/>
          <p:nvPr/>
        </p:nvSpPr>
        <p:spPr>
          <a:xfrm>
            <a:off x="6096000" y="442565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3EB16F-7EAF-5E42-620D-F6174C77BC83}"/>
              </a:ext>
            </a:extLst>
          </p:cNvPr>
          <p:cNvSpPr/>
          <p:nvPr/>
        </p:nvSpPr>
        <p:spPr>
          <a:xfrm>
            <a:off x="6096000" y="486061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09AEE0-8901-CD25-FC84-1675D948F706}"/>
              </a:ext>
            </a:extLst>
          </p:cNvPr>
          <p:cNvSpPr/>
          <p:nvPr/>
        </p:nvSpPr>
        <p:spPr>
          <a:xfrm>
            <a:off x="6915986" y="398413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4CD7B4-20C4-B1BF-BC0E-37DF88E3BB55}"/>
              </a:ext>
            </a:extLst>
          </p:cNvPr>
          <p:cNvSpPr/>
          <p:nvPr/>
        </p:nvSpPr>
        <p:spPr>
          <a:xfrm>
            <a:off x="6934352" y="52604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BEC117-3C30-33B1-DE8C-358FBCC94CA6}"/>
              </a:ext>
            </a:extLst>
          </p:cNvPr>
          <p:cNvSpPr/>
          <p:nvPr/>
        </p:nvSpPr>
        <p:spPr>
          <a:xfrm>
            <a:off x="6102713" y="52922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3EEC86C-E329-55A5-C16D-1DC6DD04B568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51681" y="2457771"/>
            <a:ext cx="1851050" cy="21525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9B8871F8-7CE5-D64C-C8A5-3BAC268BBDC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750302" y="3752529"/>
            <a:ext cx="2458304" cy="1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DBAE40-4660-1037-BFF8-203912B9839B}"/>
              </a:ext>
            </a:extLst>
          </p:cNvPr>
          <p:cNvSpPr/>
          <p:nvPr/>
        </p:nvSpPr>
        <p:spPr>
          <a:xfrm>
            <a:off x="297234" y="1166773"/>
            <a:ext cx="44447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~User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if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(--(*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==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  delete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  delete[]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5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42444" y="3022833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10253989" y="3547169"/>
            <a:ext cx="640718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DA1271-5D11-22D1-248E-D423120C6E6C}"/>
              </a:ext>
            </a:extLst>
          </p:cNvPr>
          <p:cNvSpPr/>
          <p:nvPr/>
        </p:nvSpPr>
        <p:spPr>
          <a:xfrm>
            <a:off x="6935731" y="4391833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7AE24-5C08-1E13-6199-BE68F63311AF}"/>
              </a:ext>
            </a:extLst>
          </p:cNvPr>
          <p:cNvSpPr/>
          <p:nvPr/>
        </p:nvSpPr>
        <p:spPr>
          <a:xfrm>
            <a:off x="6935731" y="4828803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D35322-F1A8-37DD-8A75-78E7F8046E44}"/>
              </a:ext>
            </a:extLst>
          </p:cNvPr>
          <p:cNvSpPr/>
          <p:nvPr/>
        </p:nvSpPr>
        <p:spPr>
          <a:xfrm>
            <a:off x="6096000" y="4425652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3EB16F-7EAF-5E42-620D-F6174C77BC83}"/>
              </a:ext>
            </a:extLst>
          </p:cNvPr>
          <p:cNvSpPr/>
          <p:nvPr/>
        </p:nvSpPr>
        <p:spPr>
          <a:xfrm>
            <a:off x="6096000" y="4860611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09AEE0-8901-CD25-FC84-1675D948F706}"/>
              </a:ext>
            </a:extLst>
          </p:cNvPr>
          <p:cNvSpPr/>
          <p:nvPr/>
        </p:nvSpPr>
        <p:spPr>
          <a:xfrm>
            <a:off x="6915986" y="3984139"/>
            <a:ext cx="8739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4CD7B4-20C4-B1BF-BC0E-37DF88E3BB55}"/>
              </a:ext>
            </a:extLst>
          </p:cNvPr>
          <p:cNvSpPr/>
          <p:nvPr/>
        </p:nvSpPr>
        <p:spPr>
          <a:xfrm>
            <a:off x="6934352" y="526046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BEC117-3C30-33B1-DE8C-358FBCC94CA6}"/>
              </a:ext>
            </a:extLst>
          </p:cNvPr>
          <p:cNvSpPr/>
          <p:nvPr/>
        </p:nvSpPr>
        <p:spPr>
          <a:xfrm>
            <a:off x="6102713" y="5292276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3EEC86C-E329-55A5-C16D-1DC6DD04B568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51681" y="2457771"/>
            <a:ext cx="1851050" cy="21525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9B8871F8-7CE5-D64C-C8A5-3BAC268BBDC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750302" y="3752529"/>
            <a:ext cx="2458304" cy="1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DC619C-3CE6-1BB3-0C5D-C5C24D32F81D}"/>
              </a:ext>
            </a:extLst>
          </p:cNvPr>
          <p:cNvSpPr/>
          <p:nvPr/>
        </p:nvSpPr>
        <p:spPr>
          <a:xfrm>
            <a:off x="467975" y="1112061"/>
            <a:ext cx="44447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~User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if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(--(*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==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  delete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  delete[]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30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en-US" altLang="ko-KR" dirty="0">
              <a:solidFill>
                <a:srgbClr val="008000"/>
              </a:solidFill>
              <a:latin typeface="DM Mono" panose="020B0509040201040103" pitchFamily="49" charset="0"/>
            </a:endParaRPr>
          </a:p>
          <a:p>
            <a:endParaRPr lang="en-US" altLang="ko-KR" dirty="0">
              <a:solidFill>
                <a:srgbClr val="008000"/>
              </a:solidFill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COW(Copy On Write) / Lazy Copy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B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42444" y="3022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10253989" y="3552008"/>
            <a:ext cx="640718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9A236CD-865A-6A5A-B710-30C2F52839A3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758394" y="3241318"/>
            <a:ext cx="2495595" cy="5291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DA1271-5D11-22D1-248E-D423120C6E6C}"/>
              </a:ext>
            </a:extLst>
          </p:cNvPr>
          <p:cNvSpPr/>
          <p:nvPr/>
        </p:nvSpPr>
        <p:spPr>
          <a:xfrm>
            <a:off x="6935731" y="4391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7AE24-5C08-1E13-6199-BE68F63311AF}"/>
              </a:ext>
            </a:extLst>
          </p:cNvPr>
          <p:cNvSpPr/>
          <p:nvPr/>
        </p:nvSpPr>
        <p:spPr>
          <a:xfrm>
            <a:off x="6935731" y="482880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D35322-F1A8-37DD-8A75-78E7F8046E44}"/>
              </a:ext>
            </a:extLst>
          </p:cNvPr>
          <p:cNvSpPr/>
          <p:nvPr/>
        </p:nvSpPr>
        <p:spPr>
          <a:xfrm>
            <a:off x="6096000" y="442565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3EB16F-7EAF-5E42-620D-F6174C77BC83}"/>
              </a:ext>
            </a:extLst>
          </p:cNvPr>
          <p:cNvSpPr/>
          <p:nvPr/>
        </p:nvSpPr>
        <p:spPr>
          <a:xfrm>
            <a:off x="6096000" y="486061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09AEE0-8901-CD25-FC84-1675D948F706}"/>
              </a:ext>
            </a:extLst>
          </p:cNvPr>
          <p:cNvSpPr/>
          <p:nvPr/>
        </p:nvSpPr>
        <p:spPr>
          <a:xfrm>
            <a:off x="6915986" y="398413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4CD7B4-20C4-B1BF-BC0E-37DF88E3BB55}"/>
              </a:ext>
            </a:extLst>
          </p:cNvPr>
          <p:cNvSpPr/>
          <p:nvPr/>
        </p:nvSpPr>
        <p:spPr>
          <a:xfrm>
            <a:off x="6942444" y="52604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BEC117-3C30-33B1-DE8C-358FBCC94CA6}"/>
              </a:ext>
            </a:extLst>
          </p:cNvPr>
          <p:cNvSpPr/>
          <p:nvPr/>
        </p:nvSpPr>
        <p:spPr>
          <a:xfrm>
            <a:off x="6102713" y="52922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3EEC86C-E329-55A5-C16D-1DC6DD04B568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51681" y="4517136"/>
            <a:ext cx="2174044" cy="931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9B8871F8-7CE5-D64C-C8A5-3BAC268BBDC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758394" y="5478953"/>
            <a:ext cx="2167331" cy="5652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DE6533-4EAA-6BE6-DC34-22700DE6B415}"/>
              </a:ext>
            </a:extLst>
          </p:cNvPr>
          <p:cNvSpPr/>
          <p:nvPr/>
        </p:nvSpPr>
        <p:spPr>
          <a:xfrm>
            <a:off x="305832" y="1460806"/>
            <a:ext cx="6313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++(*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D0443C-73D6-81FB-7902-8CD100E18623}"/>
              </a:ext>
            </a:extLst>
          </p:cNvPr>
          <p:cNvSpPr/>
          <p:nvPr/>
        </p:nvSpPr>
        <p:spPr>
          <a:xfrm>
            <a:off x="9925725" y="4298651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B27CD0-41D2-93A9-11B5-03BFDFC69834}"/>
              </a:ext>
            </a:extLst>
          </p:cNvPr>
          <p:cNvSpPr/>
          <p:nvPr/>
        </p:nvSpPr>
        <p:spPr>
          <a:xfrm>
            <a:off x="10248719" y="4298651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F2A75A9-2E3F-0C17-BD5C-1F19043AA60F}"/>
              </a:ext>
            </a:extLst>
          </p:cNvPr>
          <p:cNvSpPr/>
          <p:nvPr/>
        </p:nvSpPr>
        <p:spPr>
          <a:xfrm>
            <a:off x="10571713" y="4298651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6C0960-C02B-A0D8-61A3-E6124D914A5A}"/>
              </a:ext>
            </a:extLst>
          </p:cNvPr>
          <p:cNvSpPr/>
          <p:nvPr/>
        </p:nvSpPr>
        <p:spPr>
          <a:xfrm>
            <a:off x="10894707" y="4298651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D44872-433C-F575-331E-4F23BABCB96A}"/>
              </a:ext>
            </a:extLst>
          </p:cNvPr>
          <p:cNvSpPr/>
          <p:nvPr/>
        </p:nvSpPr>
        <p:spPr>
          <a:xfrm>
            <a:off x="9925725" y="5791937"/>
            <a:ext cx="640718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4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A285-9251-5447-8210-064322CB1F39}"/>
              </a:ext>
            </a:extLst>
          </p:cNvPr>
          <p:cNvSpPr/>
          <p:nvPr/>
        </p:nvSpPr>
        <p:spPr>
          <a:xfrm>
            <a:off x="2400307" y="231879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4830B6-A501-A5E4-931E-DB9E09689B4C}"/>
              </a:ext>
            </a:extLst>
          </p:cNvPr>
          <p:cNvSpPr/>
          <p:nvPr/>
        </p:nvSpPr>
        <p:spPr>
          <a:xfrm>
            <a:off x="606552" y="3338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Car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color;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4B6693-A71B-F106-239F-6A6C826CC05F}"/>
              </a:ext>
            </a:extLst>
          </p:cNvPr>
          <p:cNvSpPr/>
          <p:nvPr/>
        </p:nvSpPr>
        <p:spPr>
          <a:xfrm>
            <a:off x="2400307" y="275576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1618FD-CC9B-E63C-F458-B5746850344D}"/>
              </a:ext>
            </a:extLst>
          </p:cNvPr>
          <p:cNvSpPr/>
          <p:nvPr/>
        </p:nvSpPr>
        <p:spPr>
          <a:xfrm>
            <a:off x="1736943" y="2352609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340307-14DF-F17F-95F9-ABAFEB245D3B}"/>
              </a:ext>
            </a:extLst>
          </p:cNvPr>
          <p:cNvSpPr/>
          <p:nvPr/>
        </p:nvSpPr>
        <p:spPr>
          <a:xfrm>
            <a:off x="1461227" y="278957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0A2BFB-D01D-F181-1EAB-C8E2A412F5CB}"/>
              </a:ext>
            </a:extLst>
          </p:cNvPr>
          <p:cNvSpPr/>
          <p:nvPr/>
        </p:nvSpPr>
        <p:spPr>
          <a:xfrm>
            <a:off x="4957579" y="228497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5AFC4F-8FE8-605D-608D-E1711A5A55A9}"/>
              </a:ext>
            </a:extLst>
          </p:cNvPr>
          <p:cNvSpPr/>
          <p:nvPr/>
        </p:nvSpPr>
        <p:spPr>
          <a:xfrm>
            <a:off x="4957579" y="272194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9C4D59-37B0-FAE9-E604-4B87540CE38C}"/>
              </a:ext>
            </a:extLst>
          </p:cNvPr>
          <p:cNvSpPr/>
          <p:nvPr/>
        </p:nvSpPr>
        <p:spPr>
          <a:xfrm>
            <a:off x="4294215" y="231879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66C02-A82A-A0B7-1B2A-B8F0A3011725}"/>
              </a:ext>
            </a:extLst>
          </p:cNvPr>
          <p:cNvSpPr/>
          <p:nvPr/>
        </p:nvSpPr>
        <p:spPr>
          <a:xfrm>
            <a:off x="4018499" y="275576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3592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01CADA-10C3-8BB2-AFF6-33852B1DDA62}"/>
              </a:ext>
            </a:extLst>
          </p:cNvPr>
          <p:cNvSpPr/>
          <p:nvPr/>
        </p:nvSpPr>
        <p:spPr>
          <a:xfrm>
            <a:off x="353352" y="197346"/>
            <a:ext cx="47843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++]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[--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1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7508060" y="89390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7508060" y="133087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7508060" y="176784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7508060" y="220481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7508060" y="264178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7508060" y="307875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7508060" y="351572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7508060" y="395269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7508060" y="438966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7508060" y="482663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CD438-2ED3-4BDE-3F8D-AC11DA88AF9D}"/>
              </a:ext>
            </a:extLst>
          </p:cNvPr>
          <p:cNvSpPr/>
          <p:nvPr/>
        </p:nvSpPr>
        <p:spPr>
          <a:xfrm>
            <a:off x="5735905" y="675419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9A36C2-36CB-805B-A520-4FD9F99C3C82}"/>
              </a:ext>
            </a:extLst>
          </p:cNvPr>
          <p:cNvSpPr/>
          <p:nvPr/>
        </p:nvSpPr>
        <p:spPr>
          <a:xfrm>
            <a:off x="5137664" y="70923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CE30EE-65FD-8966-59BB-35143F2FCDCC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6245703" y="893904"/>
            <a:ext cx="1262357" cy="41512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68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A285-9251-5447-8210-064322CB1F39}"/>
              </a:ext>
            </a:extLst>
          </p:cNvPr>
          <p:cNvSpPr/>
          <p:nvPr/>
        </p:nvSpPr>
        <p:spPr>
          <a:xfrm>
            <a:off x="8334763" y="755166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4830B6-A501-A5E4-931E-DB9E09689B4C}"/>
              </a:ext>
            </a:extLst>
          </p:cNvPr>
          <p:cNvSpPr/>
          <p:nvPr/>
        </p:nvSpPr>
        <p:spPr>
          <a:xfrm>
            <a:off x="606552" y="3338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Car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color;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4B6693-A71B-F106-239F-6A6C826CC05F}"/>
              </a:ext>
            </a:extLst>
          </p:cNvPr>
          <p:cNvSpPr/>
          <p:nvPr/>
        </p:nvSpPr>
        <p:spPr>
          <a:xfrm>
            <a:off x="2400307" y="275576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1618FD-CC9B-E63C-F458-B5746850344D}"/>
              </a:ext>
            </a:extLst>
          </p:cNvPr>
          <p:cNvSpPr/>
          <p:nvPr/>
        </p:nvSpPr>
        <p:spPr>
          <a:xfrm>
            <a:off x="7671399" y="7889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340307-14DF-F17F-95F9-ABAFEB245D3B}"/>
              </a:ext>
            </a:extLst>
          </p:cNvPr>
          <p:cNvSpPr/>
          <p:nvPr/>
        </p:nvSpPr>
        <p:spPr>
          <a:xfrm>
            <a:off x="1461227" y="278957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5AFC4F-8FE8-605D-608D-E1711A5A55A9}"/>
              </a:ext>
            </a:extLst>
          </p:cNvPr>
          <p:cNvSpPr/>
          <p:nvPr/>
        </p:nvSpPr>
        <p:spPr>
          <a:xfrm>
            <a:off x="4957579" y="272194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66C02-A82A-A0B7-1B2A-B8F0A3011725}"/>
              </a:ext>
            </a:extLst>
          </p:cNvPr>
          <p:cNvSpPr/>
          <p:nvPr/>
        </p:nvSpPr>
        <p:spPr>
          <a:xfrm>
            <a:off x="4018499" y="275576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85593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A285-9251-5447-8210-064322CB1F39}"/>
              </a:ext>
            </a:extLst>
          </p:cNvPr>
          <p:cNvSpPr/>
          <p:nvPr/>
        </p:nvSpPr>
        <p:spPr>
          <a:xfrm>
            <a:off x="8334763" y="755166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4830B6-A501-A5E4-931E-DB9E09689B4C}"/>
              </a:ext>
            </a:extLst>
          </p:cNvPr>
          <p:cNvSpPr/>
          <p:nvPr/>
        </p:nvSpPr>
        <p:spPr>
          <a:xfrm>
            <a:off x="606552" y="3338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Car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color;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1618FD-CC9B-E63C-F458-B5746850344D}"/>
              </a:ext>
            </a:extLst>
          </p:cNvPr>
          <p:cNvSpPr/>
          <p:nvPr/>
        </p:nvSpPr>
        <p:spPr>
          <a:xfrm>
            <a:off x="7671399" y="7889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1804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A285-9251-5447-8210-064322CB1F39}"/>
              </a:ext>
            </a:extLst>
          </p:cNvPr>
          <p:cNvSpPr/>
          <p:nvPr/>
        </p:nvSpPr>
        <p:spPr>
          <a:xfrm>
            <a:off x="4855188" y="725405"/>
            <a:ext cx="815950" cy="436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1618FD-CC9B-E63C-F458-B5746850344D}"/>
              </a:ext>
            </a:extLst>
          </p:cNvPr>
          <p:cNvSpPr/>
          <p:nvPr/>
        </p:nvSpPr>
        <p:spPr>
          <a:xfrm>
            <a:off x="4964042" y="356073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aaa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3C058C-0BB2-17D1-00D8-B3556DC86A3D}"/>
              </a:ext>
            </a:extLst>
          </p:cNvPr>
          <p:cNvSpPr/>
          <p:nvPr/>
        </p:nvSpPr>
        <p:spPr>
          <a:xfrm>
            <a:off x="563745" y="170588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AAA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protected: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BBB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: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public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AAA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CCC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: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public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BBB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  AAA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aaa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  BBB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bbb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29E10B-A5C9-2EDF-8ECA-AD57BE9A3567}"/>
              </a:ext>
            </a:extLst>
          </p:cNvPr>
          <p:cNvSpPr/>
          <p:nvPr/>
        </p:nvSpPr>
        <p:spPr>
          <a:xfrm>
            <a:off x="4855187" y="1162375"/>
            <a:ext cx="815950" cy="436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B3C3DD-4507-E977-0F90-77F487809280}"/>
              </a:ext>
            </a:extLst>
          </p:cNvPr>
          <p:cNvSpPr/>
          <p:nvPr/>
        </p:nvSpPr>
        <p:spPr>
          <a:xfrm>
            <a:off x="4855186" y="1599345"/>
            <a:ext cx="815950" cy="436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EEEA0C-7E0C-1C6C-DF9E-A36AF2C08009}"/>
              </a:ext>
            </a:extLst>
          </p:cNvPr>
          <p:cNvSpPr/>
          <p:nvPr/>
        </p:nvSpPr>
        <p:spPr>
          <a:xfrm>
            <a:off x="4532662" y="75922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43ACDF-0132-554B-180D-E8451977D078}"/>
              </a:ext>
            </a:extLst>
          </p:cNvPr>
          <p:cNvSpPr/>
          <p:nvPr/>
        </p:nvSpPr>
        <p:spPr>
          <a:xfrm>
            <a:off x="4532662" y="116237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49CA5E-D680-2311-0EAE-6B586A97B1F8}"/>
              </a:ext>
            </a:extLst>
          </p:cNvPr>
          <p:cNvSpPr/>
          <p:nvPr/>
        </p:nvSpPr>
        <p:spPr>
          <a:xfrm>
            <a:off x="4532662" y="163316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c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0E9D3A-4FA5-72E3-A0B9-0D8DB8E623E5}"/>
              </a:ext>
            </a:extLst>
          </p:cNvPr>
          <p:cNvSpPr/>
          <p:nvPr/>
        </p:nvSpPr>
        <p:spPr>
          <a:xfrm>
            <a:off x="6061504" y="719712"/>
            <a:ext cx="815950" cy="436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69D28F-7CAF-F951-2C80-306599296702}"/>
              </a:ext>
            </a:extLst>
          </p:cNvPr>
          <p:cNvSpPr/>
          <p:nvPr/>
        </p:nvSpPr>
        <p:spPr>
          <a:xfrm>
            <a:off x="6170358" y="35038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bbb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AEA03-6A70-CA42-83D5-0C612D4A20CE}"/>
              </a:ext>
            </a:extLst>
          </p:cNvPr>
          <p:cNvSpPr/>
          <p:nvPr/>
        </p:nvSpPr>
        <p:spPr>
          <a:xfrm>
            <a:off x="6061503" y="1156682"/>
            <a:ext cx="815950" cy="436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20A27A-9A65-3CFB-4454-A1DD3D06A63D}"/>
              </a:ext>
            </a:extLst>
          </p:cNvPr>
          <p:cNvSpPr/>
          <p:nvPr/>
        </p:nvSpPr>
        <p:spPr>
          <a:xfrm>
            <a:off x="6061502" y="1593652"/>
            <a:ext cx="815950" cy="436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DDF979-F1DA-F8BA-D1E4-708A01965087}"/>
              </a:ext>
            </a:extLst>
          </p:cNvPr>
          <p:cNvSpPr/>
          <p:nvPr/>
        </p:nvSpPr>
        <p:spPr>
          <a:xfrm>
            <a:off x="5738978" y="75353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ED5331-8B4C-7966-EC2F-B4AD06378A3B}"/>
              </a:ext>
            </a:extLst>
          </p:cNvPr>
          <p:cNvSpPr/>
          <p:nvPr/>
        </p:nvSpPr>
        <p:spPr>
          <a:xfrm>
            <a:off x="5738978" y="115668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2DC2DC-97C4-D169-FC8A-5E09EDDA574B}"/>
              </a:ext>
            </a:extLst>
          </p:cNvPr>
          <p:cNvSpPr/>
          <p:nvPr/>
        </p:nvSpPr>
        <p:spPr>
          <a:xfrm>
            <a:off x="5738978" y="162747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c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6566DF-C168-B379-3302-844082149AA1}"/>
              </a:ext>
            </a:extLst>
          </p:cNvPr>
          <p:cNvSpPr/>
          <p:nvPr/>
        </p:nvSpPr>
        <p:spPr>
          <a:xfrm>
            <a:off x="6061502" y="2029466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110F0D-8CE6-583B-A08A-6B4788C9DF53}"/>
              </a:ext>
            </a:extLst>
          </p:cNvPr>
          <p:cNvSpPr/>
          <p:nvPr/>
        </p:nvSpPr>
        <p:spPr>
          <a:xfrm>
            <a:off x="5738978" y="202284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d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EDE260-9478-0BAD-FA6D-C5AB25DAB872}"/>
              </a:ext>
            </a:extLst>
          </p:cNvPr>
          <p:cNvSpPr/>
          <p:nvPr/>
        </p:nvSpPr>
        <p:spPr>
          <a:xfrm>
            <a:off x="7204378" y="708844"/>
            <a:ext cx="815950" cy="436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5E2F71-9198-4E12-B1EE-277E0666B53A}"/>
              </a:ext>
            </a:extLst>
          </p:cNvPr>
          <p:cNvSpPr/>
          <p:nvPr/>
        </p:nvSpPr>
        <p:spPr>
          <a:xfrm>
            <a:off x="7313232" y="339512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ccc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0F5458D-2CA8-7548-1C31-B9016BCBC51D}"/>
              </a:ext>
            </a:extLst>
          </p:cNvPr>
          <p:cNvSpPr/>
          <p:nvPr/>
        </p:nvSpPr>
        <p:spPr>
          <a:xfrm>
            <a:off x="7204377" y="1145814"/>
            <a:ext cx="815950" cy="436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B66635-E5E0-CC64-A89F-EF96068D18F1}"/>
              </a:ext>
            </a:extLst>
          </p:cNvPr>
          <p:cNvSpPr/>
          <p:nvPr/>
        </p:nvSpPr>
        <p:spPr>
          <a:xfrm>
            <a:off x="7204376" y="1582784"/>
            <a:ext cx="815950" cy="436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633E35-C1F9-66F6-4E1E-4B4103A95553}"/>
              </a:ext>
            </a:extLst>
          </p:cNvPr>
          <p:cNvSpPr/>
          <p:nvPr/>
        </p:nvSpPr>
        <p:spPr>
          <a:xfrm>
            <a:off x="6881852" y="74266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BF9188A-5AB6-C8FF-6181-2B441DA3BC70}"/>
              </a:ext>
            </a:extLst>
          </p:cNvPr>
          <p:cNvSpPr/>
          <p:nvPr/>
        </p:nvSpPr>
        <p:spPr>
          <a:xfrm>
            <a:off x="6881852" y="114581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8B7D98C-6DD6-4CCF-2F2D-1AA9E271A821}"/>
              </a:ext>
            </a:extLst>
          </p:cNvPr>
          <p:cNvSpPr/>
          <p:nvPr/>
        </p:nvSpPr>
        <p:spPr>
          <a:xfrm>
            <a:off x="6881852" y="161660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c</a:t>
            </a:r>
            <a:endParaRPr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5DD8DD-90A2-6801-1C7B-F0C244CE2C12}"/>
              </a:ext>
            </a:extLst>
          </p:cNvPr>
          <p:cNvSpPr/>
          <p:nvPr/>
        </p:nvSpPr>
        <p:spPr>
          <a:xfrm>
            <a:off x="6881852" y="201198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d</a:t>
            </a:r>
            <a:endParaRPr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4DA1D1-F4A8-BEBC-D7B8-8EECC9A64DB3}"/>
              </a:ext>
            </a:extLst>
          </p:cNvPr>
          <p:cNvSpPr txBox="1"/>
          <p:nvPr/>
        </p:nvSpPr>
        <p:spPr>
          <a:xfrm>
            <a:off x="7389485" y="549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BE8C0D-56AE-8AC2-8511-16C5A907CBCF}"/>
              </a:ext>
            </a:extLst>
          </p:cNvPr>
          <p:cNvSpPr/>
          <p:nvPr/>
        </p:nvSpPr>
        <p:spPr>
          <a:xfrm>
            <a:off x="7199976" y="2029466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DAED54B-9141-6246-6D6D-50C07086E79E}"/>
              </a:ext>
            </a:extLst>
          </p:cNvPr>
          <p:cNvSpPr/>
          <p:nvPr/>
        </p:nvSpPr>
        <p:spPr>
          <a:xfrm>
            <a:off x="7204376" y="2456724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B1E7390-757C-262C-98A5-A9486319A58A}"/>
              </a:ext>
            </a:extLst>
          </p:cNvPr>
          <p:cNvSpPr/>
          <p:nvPr/>
        </p:nvSpPr>
        <p:spPr>
          <a:xfrm>
            <a:off x="7208776" y="288398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4194FDA-41DF-AC4A-6605-9F5DED847D95}"/>
              </a:ext>
            </a:extLst>
          </p:cNvPr>
          <p:cNvSpPr/>
          <p:nvPr/>
        </p:nvSpPr>
        <p:spPr>
          <a:xfrm>
            <a:off x="7213176" y="331124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2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01CADA-10C3-8BB2-AFF6-33852B1DDA62}"/>
              </a:ext>
            </a:extLst>
          </p:cNvPr>
          <p:cNvSpPr/>
          <p:nvPr/>
        </p:nvSpPr>
        <p:spPr>
          <a:xfrm>
            <a:off x="353352" y="197346"/>
            <a:ext cx="47843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++]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[--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1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7508060" y="89390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7508060" y="133087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7508060" y="176784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7508060" y="220481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7508060" y="264178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7508060" y="307875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7508060" y="351572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7508060" y="395269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7508060" y="438966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7508059" y="482663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CD438-2ED3-4BDE-3F8D-AC11DA88AF9D}"/>
              </a:ext>
            </a:extLst>
          </p:cNvPr>
          <p:cNvSpPr/>
          <p:nvPr/>
        </p:nvSpPr>
        <p:spPr>
          <a:xfrm>
            <a:off x="5735905" y="675419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9A36C2-36CB-805B-A520-4FD9F99C3C82}"/>
              </a:ext>
            </a:extLst>
          </p:cNvPr>
          <p:cNvSpPr/>
          <p:nvPr/>
        </p:nvSpPr>
        <p:spPr>
          <a:xfrm>
            <a:off x="5137664" y="70923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CE30EE-65FD-8966-59BB-35143F2FCDCC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6245703" y="893904"/>
            <a:ext cx="1262356" cy="41512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0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1722254" y="71587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1722254" y="1152849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1722254" y="158981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1722254" y="2026789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1722254" y="246375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1722254" y="290072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1722254" y="3337699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1722254" y="377466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1722254" y="421163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1722253" y="464860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9C5FBDA-E230-30FF-00D9-FAA4F7993CAA}"/>
              </a:ext>
            </a:extLst>
          </p:cNvPr>
          <p:cNvCxnSpPr>
            <a:cxnSpLocks/>
            <a:stCxn id="7" idx="3"/>
            <a:endCxn id="12" idx="3"/>
          </p:cNvCxnSpPr>
          <p:nvPr/>
        </p:nvCxnSpPr>
        <p:spPr>
          <a:xfrm>
            <a:off x="3252997" y="1371334"/>
            <a:ext cx="12700" cy="2184850"/>
          </a:xfrm>
          <a:prstGeom prst="curvedConnector3">
            <a:avLst>
              <a:gd name="adj1" fmla="val 42849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3BD60EA-7632-E514-1799-A10BCDE0D514}"/>
              </a:ext>
            </a:extLst>
          </p:cNvPr>
          <p:cNvCxnSpPr>
            <a:cxnSpLocks/>
            <a:stCxn id="12" idx="1"/>
            <a:endCxn id="9" idx="1"/>
          </p:cNvCxnSpPr>
          <p:nvPr/>
        </p:nvCxnSpPr>
        <p:spPr>
          <a:xfrm rot="10800000">
            <a:off x="1722254" y="2245274"/>
            <a:ext cx="12700" cy="1310910"/>
          </a:xfrm>
          <a:prstGeom prst="curvedConnector3">
            <a:avLst>
              <a:gd name="adj1" fmla="val 4221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47A99B-D995-A4D6-1A12-D1EBF1E4E601}"/>
              </a:ext>
            </a:extLst>
          </p:cNvPr>
          <p:cNvSpPr/>
          <p:nvPr/>
        </p:nvSpPr>
        <p:spPr>
          <a:xfrm>
            <a:off x="5684654" y="1176594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242C2A-B080-756D-2CA3-75676E78B33D}"/>
              </a:ext>
            </a:extLst>
          </p:cNvPr>
          <p:cNvSpPr/>
          <p:nvPr/>
        </p:nvSpPr>
        <p:spPr>
          <a:xfrm>
            <a:off x="8615319" y="5244436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2E4333-A3DF-7CFE-3CB9-CD1F85EB6139}"/>
              </a:ext>
            </a:extLst>
          </p:cNvPr>
          <p:cNvSpPr/>
          <p:nvPr/>
        </p:nvSpPr>
        <p:spPr>
          <a:xfrm>
            <a:off x="7215397" y="3412285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384A6347-A8B0-F008-BC41-C82AD88676E5}"/>
              </a:ext>
            </a:extLst>
          </p:cNvPr>
          <p:cNvCxnSpPr>
            <a:cxnSpLocks/>
            <a:stCxn id="26" idx="3"/>
            <a:endCxn id="41" idx="3"/>
          </p:cNvCxnSpPr>
          <p:nvPr/>
        </p:nvCxnSpPr>
        <p:spPr>
          <a:xfrm>
            <a:off x="7215397" y="1395079"/>
            <a:ext cx="12701" cy="1227087"/>
          </a:xfrm>
          <a:prstGeom prst="curvedConnector3">
            <a:avLst>
              <a:gd name="adj1" fmla="val 1899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3D7EA512-7EB6-3E3E-DEEA-818D44D00B8F}"/>
              </a:ext>
            </a:extLst>
          </p:cNvPr>
          <p:cNvCxnSpPr>
            <a:cxnSpLocks/>
            <a:stCxn id="31" idx="1"/>
            <a:endCxn id="28" idx="1"/>
          </p:cNvCxnSpPr>
          <p:nvPr/>
        </p:nvCxnSpPr>
        <p:spPr>
          <a:xfrm rot="10800000" flipH="1" flipV="1">
            <a:off x="7215397" y="3630769"/>
            <a:ext cx="1399922" cy="1832151"/>
          </a:xfrm>
          <a:prstGeom prst="curvedConnector3">
            <a:avLst>
              <a:gd name="adj1" fmla="val -163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B0D3877-9170-6E68-4A96-476DB28A4E05}"/>
              </a:ext>
            </a:extLst>
          </p:cNvPr>
          <p:cNvSpPr/>
          <p:nvPr/>
        </p:nvSpPr>
        <p:spPr>
          <a:xfrm>
            <a:off x="5697355" y="2403681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E25C7922-D48F-263E-010F-9F7D2658FAFE}"/>
              </a:ext>
            </a:extLst>
          </p:cNvPr>
          <p:cNvCxnSpPr>
            <a:cxnSpLocks/>
            <a:stCxn id="41" idx="1"/>
            <a:endCxn id="31" idx="3"/>
          </p:cNvCxnSpPr>
          <p:nvPr/>
        </p:nvCxnSpPr>
        <p:spPr>
          <a:xfrm rot="10800000" flipH="1" flipV="1">
            <a:off x="5697354" y="2622166"/>
            <a:ext cx="3048785" cy="1008604"/>
          </a:xfrm>
          <a:prstGeom prst="curvedConnector5">
            <a:avLst>
              <a:gd name="adj1" fmla="val -7498"/>
              <a:gd name="adj2" fmla="val 50000"/>
              <a:gd name="adj3" fmla="val 1074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2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1722254" y="715879"/>
            <a:ext cx="1530743" cy="436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1722254" y="1152849"/>
            <a:ext cx="1530743" cy="436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1722254" y="1589819"/>
            <a:ext cx="1530743" cy="436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1722254" y="2026789"/>
            <a:ext cx="1530743" cy="436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1722254" y="2463759"/>
            <a:ext cx="1530743" cy="436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1722254" y="2900729"/>
            <a:ext cx="1530743" cy="436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1722254" y="333769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1722254" y="377466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1722254" y="421163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1722253" y="464860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7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16D3B-B274-5E62-92FA-D94550C80314}"/>
              </a:ext>
            </a:extLst>
          </p:cNvPr>
          <p:cNvSpPr/>
          <p:nvPr/>
        </p:nvSpPr>
        <p:spPr>
          <a:xfrm>
            <a:off x="353352" y="197346"/>
            <a:ext cx="4784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50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30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20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40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80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60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90</a:t>
            </a:r>
          </a:p>
          <a:p>
            <a:endParaRPr lang="en-US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=&gt;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DM Mono" panose="020B0509040201040103" pitchFamily="49" charset="0"/>
              </a:rPr>
              <a:t>logN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24B884-EC82-832E-55C3-7C1DFE29362F}"/>
              </a:ext>
            </a:extLst>
          </p:cNvPr>
          <p:cNvSpPr/>
          <p:nvPr/>
        </p:nvSpPr>
        <p:spPr>
          <a:xfrm>
            <a:off x="5816824" y="73206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A486F4-D25B-43A0-ACC4-0A3060683C51}"/>
              </a:ext>
            </a:extLst>
          </p:cNvPr>
          <p:cNvSpPr/>
          <p:nvPr/>
        </p:nvSpPr>
        <p:spPr>
          <a:xfrm>
            <a:off x="5030547" y="1572287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6D7C3B-B0C7-D360-C8F7-78DD5CC8B3A4}"/>
              </a:ext>
            </a:extLst>
          </p:cNvPr>
          <p:cNvSpPr/>
          <p:nvPr/>
        </p:nvSpPr>
        <p:spPr>
          <a:xfrm>
            <a:off x="4383755" y="226685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4689F944-F652-9CA0-C275-6934E47E34E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>
            <a:off x="5599015" y="977522"/>
            <a:ext cx="403253" cy="7862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FFB5B9D7-2D69-8B9A-DD48-E4768E8B51B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5400000">
            <a:off x="4955308" y="1814659"/>
            <a:ext cx="257597" cy="6467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3F388F-6DB2-62B9-6DD1-4A4215C96ABA}"/>
              </a:ext>
            </a:extLst>
          </p:cNvPr>
          <p:cNvSpPr/>
          <p:nvPr/>
        </p:nvSpPr>
        <p:spPr>
          <a:xfrm>
            <a:off x="5046732" y="301486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49A3B2E5-104D-96F0-832A-AAABB6F8C9D2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rot="16200000" flipH="1">
            <a:off x="4936678" y="2527855"/>
            <a:ext cx="311041" cy="6629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E1DE44-6A76-A63F-CAE0-5214005ADA95}"/>
              </a:ext>
            </a:extLst>
          </p:cNvPr>
          <p:cNvSpPr/>
          <p:nvPr/>
        </p:nvSpPr>
        <p:spPr>
          <a:xfrm>
            <a:off x="5514619" y="22423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2888E5-4790-CD2E-0BB2-EB17DFC9390B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rot="16200000" flipH="1">
            <a:off x="5533010" y="1883749"/>
            <a:ext cx="233057" cy="4840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4A7368-5B3F-4AE5-74B6-2B361966FD86}"/>
              </a:ext>
            </a:extLst>
          </p:cNvPr>
          <p:cNvSpPr/>
          <p:nvPr/>
        </p:nvSpPr>
        <p:spPr>
          <a:xfrm>
            <a:off x="6987470" y="157284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80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3C5621F3-730F-1B3C-7B05-EB235F1D5075}"/>
              </a:ext>
            </a:extLst>
          </p:cNvPr>
          <p:cNvCxnSpPr>
            <a:cxnSpLocks/>
            <a:stCxn id="17" idx="2"/>
            <a:endCxn id="31" idx="0"/>
          </p:cNvCxnSpPr>
          <p:nvPr/>
        </p:nvCxnSpPr>
        <p:spPr>
          <a:xfrm rot="16200000" flipH="1">
            <a:off x="6577197" y="785616"/>
            <a:ext cx="403810" cy="11706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C803303-1039-DDFC-8993-8E8235C3A114}"/>
              </a:ext>
            </a:extLst>
          </p:cNvPr>
          <p:cNvSpPr/>
          <p:nvPr/>
        </p:nvSpPr>
        <p:spPr>
          <a:xfrm>
            <a:off x="6570733" y="22423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60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1A5E42CE-CA4B-2BCD-D4D5-BBFA5F8C624B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5400000">
            <a:off x="7039807" y="1917696"/>
            <a:ext cx="232500" cy="4167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5C89BE-FE37-5C3B-0ACA-54CFE3687F5B}"/>
              </a:ext>
            </a:extLst>
          </p:cNvPr>
          <p:cNvSpPr/>
          <p:nvPr/>
        </p:nvSpPr>
        <p:spPr>
          <a:xfrm>
            <a:off x="7524245" y="22423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90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5FDDA972-58D1-8B15-8968-9C472E04914F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 rot="16200000" flipH="1">
            <a:off x="7516562" y="1857676"/>
            <a:ext cx="232500" cy="5367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92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16D3B-B274-5E62-92FA-D94550C80314}"/>
              </a:ext>
            </a:extLst>
          </p:cNvPr>
          <p:cNvSpPr/>
          <p:nvPr/>
        </p:nvSpPr>
        <p:spPr>
          <a:xfrm>
            <a:off x="353352" y="197346"/>
            <a:ext cx="47843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10 20 30 40 50 60</a:t>
            </a:r>
          </a:p>
          <a:p>
            <a:endParaRPr lang="en-US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lang="en-US" altLang="ko-KR" dirty="0" err="1">
                <a:solidFill>
                  <a:srgbClr val="000000"/>
                </a:solidFill>
                <a:latin typeface="DM Mono" panose="020B0509040201040103" pitchFamily="49" charset="0"/>
              </a:rPr>
              <a:t>logN</a:t>
            </a:r>
            <a:endParaRPr lang="en-US" altLang="ko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자가 균형 트리</a:t>
            </a:r>
            <a:endParaRPr lang="en-US" altLang="ko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회전을 통해서 스스로 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균형잡습니다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.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1)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AVL Tree</a:t>
            </a:r>
          </a:p>
          <a:p>
            <a:r>
              <a:rPr lang="en-US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2) RB Tree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5052B1-0EBC-7E98-C352-30A59B342E98}"/>
              </a:ext>
            </a:extLst>
          </p:cNvPr>
          <p:cNvSpPr/>
          <p:nvPr/>
        </p:nvSpPr>
        <p:spPr>
          <a:xfrm>
            <a:off x="5816824" y="73206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2450000F-582C-E93C-856E-14F04BA89A2A}"/>
              </a:ext>
            </a:extLst>
          </p:cNvPr>
          <p:cNvCxnSpPr>
            <a:cxnSpLocks/>
            <a:stCxn id="24" idx="2"/>
          </p:cNvCxnSpPr>
          <p:nvPr/>
        </p:nvCxnSpPr>
        <p:spPr>
          <a:xfrm rot="16200000" flipH="1">
            <a:off x="6577197" y="785616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B64AB13-D2B1-D10A-4FBB-C79CA80259B1}"/>
              </a:ext>
            </a:extLst>
          </p:cNvPr>
          <p:cNvSpPr/>
          <p:nvPr/>
        </p:nvSpPr>
        <p:spPr>
          <a:xfrm>
            <a:off x="7364425" y="1370939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7B1854E-2009-9BD4-5411-59AE761ACC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50899" y="1424491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4B695C-21C3-8502-4AAE-B66385A926FC}"/>
              </a:ext>
            </a:extLst>
          </p:cNvPr>
          <p:cNvSpPr/>
          <p:nvPr/>
        </p:nvSpPr>
        <p:spPr>
          <a:xfrm>
            <a:off x="9038127" y="20098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3CAEF1CD-B1E4-EBC2-3764-222D0FCC2C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24601" y="2063366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BB6840-1C68-7F75-6033-5AB81ACFE30A}"/>
              </a:ext>
            </a:extLst>
          </p:cNvPr>
          <p:cNvSpPr/>
          <p:nvPr/>
        </p:nvSpPr>
        <p:spPr>
          <a:xfrm>
            <a:off x="10711829" y="2648689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B3D49E2C-F33C-D061-FE24-975024A1FD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598303" y="2702241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47263C-C5D9-D8DA-90F1-74ABD46F4031}"/>
              </a:ext>
            </a:extLst>
          </p:cNvPr>
          <p:cNvSpPr/>
          <p:nvPr/>
        </p:nvSpPr>
        <p:spPr>
          <a:xfrm>
            <a:off x="12385531" y="328756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3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16D3B-B274-5E62-92FA-D94550C80314}"/>
              </a:ext>
            </a:extLst>
          </p:cNvPr>
          <p:cNvSpPr/>
          <p:nvPr/>
        </p:nvSpPr>
        <p:spPr>
          <a:xfrm>
            <a:off x="353352" y="197346"/>
            <a:ext cx="4784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50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30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20 40</a:t>
            </a:r>
            <a:endParaRPr lang="en-US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50 =&gt;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hash(x) =&gt; 3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56F7BC-E03B-BFC3-6557-3A112CA78E8D}"/>
              </a:ext>
            </a:extLst>
          </p:cNvPr>
          <p:cNvSpPr/>
          <p:nvPr/>
        </p:nvSpPr>
        <p:spPr>
          <a:xfrm>
            <a:off x="6666487" y="49739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B0A0A9-81DB-BFAE-73C8-5D36271F6238}"/>
              </a:ext>
            </a:extLst>
          </p:cNvPr>
          <p:cNvSpPr/>
          <p:nvPr/>
        </p:nvSpPr>
        <p:spPr>
          <a:xfrm>
            <a:off x="6666487" y="93436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4AAE66-B255-5CAE-584E-AD413EF3102A}"/>
              </a:ext>
            </a:extLst>
          </p:cNvPr>
          <p:cNvSpPr/>
          <p:nvPr/>
        </p:nvSpPr>
        <p:spPr>
          <a:xfrm>
            <a:off x="6666487" y="137133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28D3E24-0C57-83A4-D93E-691A2030FF20}"/>
              </a:ext>
            </a:extLst>
          </p:cNvPr>
          <p:cNvSpPr/>
          <p:nvPr/>
        </p:nvSpPr>
        <p:spPr>
          <a:xfrm>
            <a:off x="6666487" y="180830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79B803-F1D9-E230-600C-851F593A6538}"/>
              </a:ext>
            </a:extLst>
          </p:cNvPr>
          <p:cNvSpPr/>
          <p:nvPr/>
        </p:nvSpPr>
        <p:spPr>
          <a:xfrm>
            <a:off x="6666487" y="224527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34C13B-1173-E063-CF7E-6D3D21144613}"/>
              </a:ext>
            </a:extLst>
          </p:cNvPr>
          <p:cNvSpPr/>
          <p:nvPr/>
        </p:nvSpPr>
        <p:spPr>
          <a:xfrm>
            <a:off x="6666487" y="268224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85FF2A-672A-1DBF-8B23-FC8F6F9B43B3}"/>
              </a:ext>
            </a:extLst>
          </p:cNvPr>
          <p:cNvSpPr/>
          <p:nvPr/>
        </p:nvSpPr>
        <p:spPr>
          <a:xfrm>
            <a:off x="6666487" y="311921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588120-C79E-857C-952E-E7FDAAF3C6A3}"/>
              </a:ext>
            </a:extLst>
          </p:cNvPr>
          <p:cNvSpPr/>
          <p:nvPr/>
        </p:nvSpPr>
        <p:spPr>
          <a:xfrm>
            <a:off x="6666487" y="355618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C07FB6-BE11-5FE6-A35C-0CC24446D8C8}"/>
              </a:ext>
            </a:extLst>
          </p:cNvPr>
          <p:cNvSpPr/>
          <p:nvPr/>
        </p:nvSpPr>
        <p:spPr>
          <a:xfrm>
            <a:off x="6666487" y="399315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8B3C6F-283F-62E4-0539-F5922006B402}"/>
              </a:ext>
            </a:extLst>
          </p:cNvPr>
          <p:cNvSpPr/>
          <p:nvPr/>
        </p:nvSpPr>
        <p:spPr>
          <a:xfrm>
            <a:off x="6666487" y="443012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86E949-41BF-CC8C-1134-3932E8BD50D4}"/>
              </a:ext>
            </a:extLst>
          </p:cNvPr>
          <p:cNvSpPr/>
          <p:nvPr/>
        </p:nvSpPr>
        <p:spPr>
          <a:xfrm>
            <a:off x="8996994" y="180830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88C43C6-3059-199E-03CA-681AFDAD9CCD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>
            <a:off x="8197230" y="2026790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59DE3-FEC0-AACC-7F84-AA58733CB53C}"/>
              </a:ext>
            </a:extLst>
          </p:cNvPr>
          <p:cNvSpPr/>
          <p:nvPr/>
        </p:nvSpPr>
        <p:spPr>
          <a:xfrm>
            <a:off x="8996994" y="2646360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98530480-A437-FDCC-4F02-FE4B571C84E8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197230" y="2864845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AF3C6BF-7786-18B8-2831-0897A4FAE212}"/>
              </a:ext>
            </a:extLst>
          </p:cNvPr>
          <p:cNvSpPr/>
          <p:nvPr/>
        </p:nvSpPr>
        <p:spPr>
          <a:xfrm>
            <a:off x="8996994" y="348441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E34BAB92-B189-1B88-1DE2-C3FB9B79923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8197230" y="3702900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3A9507A-3795-452D-16F3-ECA5D1451336}"/>
              </a:ext>
            </a:extLst>
          </p:cNvPr>
          <p:cNvSpPr/>
          <p:nvPr/>
        </p:nvSpPr>
        <p:spPr>
          <a:xfrm>
            <a:off x="8996994" y="4322470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C77D95DE-EC8B-6FC6-9863-5F0853AA4E28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8197230" y="4540955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DFE606-7AD2-14C4-2A02-FCC06975F79B}"/>
              </a:ext>
            </a:extLst>
          </p:cNvPr>
          <p:cNvSpPr/>
          <p:nvPr/>
        </p:nvSpPr>
        <p:spPr>
          <a:xfrm>
            <a:off x="10173712" y="348441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2AE85ECB-4699-6211-3136-1F8842E1729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9750903" y="3702900"/>
            <a:ext cx="42280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5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164D4B-5351-5334-6A1A-8BAB1E234FE8}"/>
              </a:ext>
            </a:extLst>
          </p:cNvPr>
          <p:cNvSpPr/>
          <p:nvPr/>
        </p:nvSpPr>
        <p:spPr>
          <a:xfrm>
            <a:off x="418089" y="176810"/>
            <a:ext cx="42914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private: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public: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  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  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  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EBE9B3-B6AC-1BB9-D10C-3564EEB42927}"/>
              </a:ext>
            </a:extLst>
          </p:cNvPr>
          <p:cNvSpPr/>
          <p:nvPr/>
        </p:nvSpPr>
        <p:spPr>
          <a:xfrm>
            <a:off x="6199726" y="144293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42C46-716F-0127-2E33-3114810472CF}"/>
              </a:ext>
            </a:extLst>
          </p:cNvPr>
          <p:cNvSpPr/>
          <p:nvPr/>
        </p:nvSpPr>
        <p:spPr>
          <a:xfrm>
            <a:off x="6199726" y="187990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75986B-ECCA-75C6-11CB-83D544771041}"/>
              </a:ext>
            </a:extLst>
          </p:cNvPr>
          <p:cNvSpPr/>
          <p:nvPr/>
        </p:nvSpPr>
        <p:spPr>
          <a:xfrm>
            <a:off x="6377510" y="103978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B9ECA0-580F-323A-A847-6A6284CBD5B1}"/>
              </a:ext>
            </a:extLst>
          </p:cNvPr>
          <p:cNvSpPr/>
          <p:nvPr/>
        </p:nvSpPr>
        <p:spPr>
          <a:xfrm>
            <a:off x="5807842" y="147675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A4BEC2-1C71-B590-FCE0-D2CAE2FBB959}"/>
              </a:ext>
            </a:extLst>
          </p:cNvPr>
          <p:cNvSpPr/>
          <p:nvPr/>
        </p:nvSpPr>
        <p:spPr>
          <a:xfrm>
            <a:off x="5807842" y="187990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D2552F-7311-93AA-9F95-3CC1BA045023}"/>
              </a:ext>
            </a:extLst>
          </p:cNvPr>
          <p:cNvSpPr/>
          <p:nvPr/>
        </p:nvSpPr>
        <p:spPr>
          <a:xfrm>
            <a:off x="8742407" y="140911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7B5440-C301-865B-7C99-E235ECEC4A18}"/>
              </a:ext>
            </a:extLst>
          </p:cNvPr>
          <p:cNvSpPr/>
          <p:nvPr/>
        </p:nvSpPr>
        <p:spPr>
          <a:xfrm>
            <a:off x="8742407" y="184608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D76296-93F8-5114-FB2E-61BC93685C91}"/>
              </a:ext>
            </a:extLst>
          </p:cNvPr>
          <p:cNvSpPr/>
          <p:nvPr/>
        </p:nvSpPr>
        <p:spPr>
          <a:xfrm>
            <a:off x="8920191" y="100596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ACDF1A-A4C7-2A11-1F1A-DAC1D1021ECB}"/>
              </a:ext>
            </a:extLst>
          </p:cNvPr>
          <p:cNvSpPr/>
          <p:nvPr/>
        </p:nvSpPr>
        <p:spPr>
          <a:xfrm>
            <a:off x="8350523" y="144293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D7E6D6-65D5-CBF3-DFFE-94B697ED6660}"/>
              </a:ext>
            </a:extLst>
          </p:cNvPr>
          <p:cNvSpPr/>
          <p:nvPr/>
        </p:nvSpPr>
        <p:spPr>
          <a:xfrm>
            <a:off x="8350523" y="184608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C52F76-24C6-FE80-A02D-B052C8428D37}"/>
              </a:ext>
            </a:extLst>
          </p:cNvPr>
          <p:cNvSpPr/>
          <p:nvPr/>
        </p:nvSpPr>
        <p:spPr>
          <a:xfrm>
            <a:off x="6377510" y="3808549"/>
            <a:ext cx="35660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  void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    x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    y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  <a:endParaRPr lang="ko-Kore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B9B2F7B9-948F-92A3-A7E5-52676D7B8EBA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6638286" y="2286285"/>
            <a:ext cx="1491678" cy="15528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882597-00E7-3A41-621F-70EE12CE8AC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5400000">
            <a:off x="7892718" y="2550884"/>
            <a:ext cx="1525497" cy="9898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82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1215</Words>
  <Application>Microsoft Macintosh PowerPoint</Application>
  <PresentationFormat>와이드스크린</PresentationFormat>
  <Paragraphs>447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DM Mono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22</cp:revision>
  <dcterms:created xsi:type="dcterms:W3CDTF">2022-05-18T01:24:45Z</dcterms:created>
  <dcterms:modified xsi:type="dcterms:W3CDTF">2022-05-20T07:48:24Z</dcterms:modified>
</cp:coreProperties>
</file>