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4" r:id="rId28"/>
    <p:sldId id="285" r:id="rId29"/>
    <p:sldId id="286" r:id="rId3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/>
    <p:restoredTop sz="96327"/>
  </p:normalViewPr>
  <p:slideViewPr>
    <p:cSldViewPr snapToGrid="0" snapToObjects="1">
      <p:cViewPr varScale="1">
        <p:scale>
          <a:sx n="157" d="100"/>
          <a:sy n="157" d="100"/>
        </p:scale>
        <p:origin x="8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7025C-3F83-FC23-6158-FDA9C47B4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F543C1-8237-7F34-30B8-D913E4688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BEF748-4367-CECD-E2A8-526A61EA7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AFC42A-A1A8-F916-2CE2-855460146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B73A2F-8ABE-3719-3675-6307B545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2024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2C364-A8BF-66C6-4968-F67918A30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6288A3-73F2-D052-877C-AC8E00A4A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390419-E1C6-B8DA-C15C-A82FB9D2F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9762B-0E2F-F583-F63B-6FD171BC0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191C4F-1966-DA0C-31E3-46A23B88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57538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F89D20-5536-815F-8399-3ACA2082A8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4BDFD5-7250-B28B-7519-C25023C3A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109A9E-C911-9484-D6D9-1B01F6CBB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7B6092-9A57-DBD9-CA15-A0D879E4D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CA49B5-C617-4CF2-29F7-863D18BBB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05443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4721A-BFAA-9D03-F52B-20F97BAF6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FC27E5-059C-AD95-90D0-4BAC9E48F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DAC03D-3AE5-B0B0-F922-F7275A8C9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B54BCA-551D-7865-7814-2298E7C0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CF07F3-564D-0C50-0E63-723ABA62B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342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6E6E9-6791-258D-A8CD-0F3C877C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3E4AC5-BDF4-0C09-E6AB-FC51F8F53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280C8C-722F-87F0-6AE6-08E11B4F4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BACD7E-F637-8FCE-44DD-08FD4B61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4CE418-28FD-4694-1FF0-BC9E76996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9188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2F76F-A437-171F-D294-EE06CFD16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CEE73F-7AE9-AC06-58EC-45DDF2BDE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20F2D2-1C0C-CDAC-9229-F9E97A586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D2A46C-DFFB-E3D4-1129-A17D99238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07787C-A924-B902-575C-A4453F9E3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912BC9-C58A-729C-2D27-832F72A16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0879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4716E-2402-A9B5-3FEF-E000AFAF5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E117AF-703C-DE43-2373-0B120149A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B4DC87-3031-A799-105D-97604C717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F271F4-1D19-6A89-6EE9-EA78649417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7DCBCA-137D-FC45-06C1-9EEB672B88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1A024F-C3A7-1AC9-83FE-0E80B3139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2022. 5. 23.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61D6D0-129D-C8E2-0B9E-29E2D4B2C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D9E3C9-8EFC-954C-2469-89DFBD6B7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46858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D94E9-1E61-BC78-A540-5F661A185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FC442A-9D8B-DD9A-0572-A3DBB1960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2022. 5. 23.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C4F805-F89D-0AFD-D944-F026A9DD1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AD395A-DFB5-2037-8252-0F6690771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96019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7071B2-D817-3815-14CF-3C5046E4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2022. 5. 23.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4CD22BC-322F-C6EB-10C8-0C508122E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F208F2-FB07-5D32-369D-12E4ECC1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4610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CB0BB-2114-2824-242A-A8BEB1E0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0C4D91-826A-BE71-DBC8-BEEAAA72A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3ED3FA-443C-060C-DF1C-789FFD9A5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DC9CB3-FEDA-EFE4-9DC5-34D27B3E4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9233E7-558D-149B-23F5-91957D7DB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D5A47D-6B75-6E3D-C84F-CB3EA887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861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67371-7482-7AFB-F63D-B14EC3DB0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161A9D-6210-2349-7DB9-C1984161A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6123E3-8E80-4076-1CF8-29DF70869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7B2C5A-9151-DEE6-5ED4-07E69C1D6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233-A6A5-C042-8E7E-4CE7E5E8D13B}" type="datetimeFigureOut">
              <a:rPr kumimoji="1" lang="ko-Kore-KR" altLang="en-US" smtClean="0"/>
              <a:t>2022. 5. 23.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A3F20A-5F50-7B26-C23E-270E0B50E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ACAF40-AE2B-7571-B674-0A3838CBE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6044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6723FD-8650-FB44-1A8D-FBDF6F4BC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076670-6302-3B85-4464-901778C1C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B81BAC-B60E-F6D4-1BB3-E92F0CF20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47233-A6A5-C042-8E7E-4CE7E5E8D13B}" type="datetimeFigureOut">
              <a:rPr kumimoji="1" lang="ko-Kore-KR" altLang="en-US" smtClean="0"/>
              <a:t>2022. 5. 23.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B10D6-A9B0-E6D8-C3BB-101C78B51C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E07A9C-9483-DECB-EB8F-1B65BE5E2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EEF01-5F9B-D840-9FBC-F8B40978B8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5698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D59A438-24DD-E022-C92C-8FA756E72FE8}"/>
              </a:ext>
            </a:extLst>
          </p:cNvPr>
          <p:cNvSpPr/>
          <p:nvPr/>
        </p:nvSpPr>
        <p:spPr>
          <a:xfrm>
            <a:off x="337169" y="351737"/>
            <a:ext cx="31990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&amp;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9F79FC-DF6A-2263-8CD3-4598C70A7B0E}"/>
              </a:ext>
            </a:extLst>
          </p:cNvPr>
          <p:cNvSpPr/>
          <p:nvPr/>
        </p:nvSpPr>
        <p:spPr>
          <a:xfrm>
            <a:off x="4766209" y="351737"/>
            <a:ext cx="509798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4E2B55-A473-54DC-33A8-242503349E28}"/>
              </a:ext>
            </a:extLst>
          </p:cNvPr>
          <p:cNvSpPr/>
          <p:nvPr/>
        </p:nvSpPr>
        <p:spPr>
          <a:xfrm>
            <a:off x="4443685" y="38555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43D51E-7F39-3F10-9C8C-FE2BB29A1CBD}"/>
              </a:ext>
            </a:extLst>
          </p:cNvPr>
          <p:cNvSpPr/>
          <p:nvPr/>
        </p:nvSpPr>
        <p:spPr>
          <a:xfrm>
            <a:off x="4766209" y="1430001"/>
            <a:ext cx="509798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&amp;n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3EB7AF-219E-E1E6-B721-52C4A9F67265}"/>
              </a:ext>
            </a:extLst>
          </p:cNvPr>
          <p:cNvSpPr/>
          <p:nvPr/>
        </p:nvSpPr>
        <p:spPr>
          <a:xfrm>
            <a:off x="4443685" y="146382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2B6A5CFD-607C-F422-04AC-416BFE1DB3C6}"/>
              </a:ext>
            </a:extLst>
          </p:cNvPr>
          <p:cNvCxnSpPr>
            <a:stCxn id="7" idx="3"/>
            <a:endCxn id="5" idx="3"/>
          </p:cNvCxnSpPr>
          <p:nvPr/>
        </p:nvCxnSpPr>
        <p:spPr>
          <a:xfrm flipV="1">
            <a:off x="5276007" y="570222"/>
            <a:ext cx="12700" cy="1078264"/>
          </a:xfrm>
          <a:prstGeom prst="curvedConnector3">
            <a:avLst>
              <a:gd name="adj1" fmla="val 67699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8C98B5-B4EB-BC4E-6943-79E343847EF3}"/>
              </a:ext>
            </a:extLst>
          </p:cNvPr>
          <p:cNvSpPr/>
          <p:nvPr/>
        </p:nvSpPr>
        <p:spPr>
          <a:xfrm>
            <a:off x="337169" y="3839405"/>
            <a:ext cx="29643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A94FFF3-DEE4-6DCB-7041-6D1E856D9477}"/>
              </a:ext>
            </a:extLst>
          </p:cNvPr>
          <p:cNvSpPr/>
          <p:nvPr/>
        </p:nvSpPr>
        <p:spPr>
          <a:xfrm>
            <a:off x="4578744" y="3620920"/>
            <a:ext cx="509798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C87C8D-0C6B-4A1D-0B65-911F9E8B0693}"/>
              </a:ext>
            </a:extLst>
          </p:cNvPr>
          <p:cNvSpPr/>
          <p:nvPr/>
        </p:nvSpPr>
        <p:spPr>
          <a:xfrm>
            <a:off x="3845444" y="365997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n,</a:t>
            </a:r>
            <a:r>
              <a:rPr lang="en" altLang="ko-Kore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684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E164D4B-5351-5334-6A1A-8BAB1E234FE8}"/>
              </a:ext>
            </a:extLst>
          </p:cNvPr>
          <p:cNvSpPr/>
          <p:nvPr/>
        </p:nvSpPr>
        <p:spPr>
          <a:xfrm>
            <a:off x="418088" y="176810"/>
            <a:ext cx="567791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class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Point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private: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y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public: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Set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{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    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    y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}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  Point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  p1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Set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// Set(&amp;p1, 10, 20);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  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Set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// Set(&amp;p2, 30, 40);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EEBE9B3-B6AC-1BB9-D10C-3564EEB42927}"/>
              </a:ext>
            </a:extLst>
          </p:cNvPr>
          <p:cNvSpPr/>
          <p:nvPr/>
        </p:nvSpPr>
        <p:spPr>
          <a:xfrm>
            <a:off x="6199726" y="1442931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F42C46-716F-0127-2E33-3114810472CF}"/>
              </a:ext>
            </a:extLst>
          </p:cNvPr>
          <p:cNvSpPr/>
          <p:nvPr/>
        </p:nvSpPr>
        <p:spPr>
          <a:xfrm>
            <a:off x="6199726" y="1879901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75986B-ECCA-75C6-11CB-83D544771041}"/>
              </a:ext>
            </a:extLst>
          </p:cNvPr>
          <p:cNvSpPr/>
          <p:nvPr/>
        </p:nvSpPr>
        <p:spPr>
          <a:xfrm>
            <a:off x="6377510" y="1039780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B9ECA0-580F-323A-A847-6A6284CBD5B1}"/>
              </a:ext>
            </a:extLst>
          </p:cNvPr>
          <p:cNvSpPr/>
          <p:nvPr/>
        </p:nvSpPr>
        <p:spPr>
          <a:xfrm>
            <a:off x="5807842" y="147675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A4BEC2-1C71-B590-FCE0-D2CAE2FBB959}"/>
              </a:ext>
            </a:extLst>
          </p:cNvPr>
          <p:cNvSpPr/>
          <p:nvPr/>
        </p:nvSpPr>
        <p:spPr>
          <a:xfrm>
            <a:off x="5807842" y="187990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D2552F-7311-93AA-9F95-3CC1BA045023}"/>
              </a:ext>
            </a:extLst>
          </p:cNvPr>
          <p:cNvSpPr/>
          <p:nvPr/>
        </p:nvSpPr>
        <p:spPr>
          <a:xfrm>
            <a:off x="8742407" y="1409112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7B5440-C301-865B-7C99-E235ECEC4A18}"/>
              </a:ext>
            </a:extLst>
          </p:cNvPr>
          <p:cNvSpPr/>
          <p:nvPr/>
        </p:nvSpPr>
        <p:spPr>
          <a:xfrm>
            <a:off x="8742407" y="1846082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D76296-93F8-5114-FB2E-61BC93685C91}"/>
              </a:ext>
            </a:extLst>
          </p:cNvPr>
          <p:cNvSpPr/>
          <p:nvPr/>
        </p:nvSpPr>
        <p:spPr>
          <a:xfrm>
            <a:off x="8920191" y="1005961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ACDF1A-A4C7-2A11-1F1A-DAC1D1021ECB}"/>
              </a:ext>
            </a:extLst>
          </p:cNvPr>
          <p:cNvSpPr/>
          <p:nvPr/>
        </p:nvSpPr>
        <p:spPr>
          <a:xfrm>
            <a:off x="8350523" y="144293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D7E6D6-65D5-CBF3-DFFE-94B697ED6660}"/>
              </a:ext>
            </a:extLst>
          </p:cNvPr>
          <p:cNvSpPr/>
          <p:nvPr/>
        </p:nvSpPr>
        <p:spPr>
          <a:xfrm>
            <a:off x="8350523" y="1846082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0C52F76-24C6-FE80-A02D-B052C8428D37}"/>
              </a:ext>
            </a:extLst>
          </p:cNvPr>
          <p:cNvSpPr/>
          <p:nvPr/>
        </p:nvSpPr>
        <p:spPr>
          <a:xfrm>
            <a:off x="6377510" y="3808549"/>
            <a:ext cx="457700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>
                <a:solidFill>
                  <a:srgbClr val="0000FF"/>
                </a:solidFill>
                <a:latin typeface="DM Mono" panose="020B0509040201040103" pitchFamily="49" charset="0"/>
              </a:rPr>
              <a:t>  void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sz="1400" dirty="0">
                <a:solidFill>
                  <a:srgbClr val="795E26"/>
                </a:solidFill>
                <a:latin typeface="DM Mono" panose="020B0509040201040103" pitchFamily="49" charset="0"/>
              </a:rPr>
              <a:t>Set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sz="1400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sz="1400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 {</a:t>
            </a: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this-&gt;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this-&gt;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y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 }</a:t>
            </a:r>
            <a:endParaRPr lang="ko-Kore-KR" altLang="en-US" sz="1400" dirty="0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B9B2F7B9-948F-92A3-A7E5-52676D7B8EBA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rot="16200000" flipH="1">
            <a:off x="6891017" y="2033555"/>
            <a:ext cx="1491678" cy="205831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05882597-00E7-3A41-621F-70EE12CE8ACC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rot="5400000">
            <a:off x="8145449" y="2803615"/>
            <a:ext cx="1525497" cy="4843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574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BEFDE7-6E68-FB66-0124-6948984A0A57}"/>
              </a:ext>
            </a:extLst>
          </p:cNvPr>
          <p:cNvSpPr/>
          <p:nvPr/>
        </p:nvSpPr>
        <p:spPr>
          <a:xfrm>
            <a:off x="341376" y="322040"/>
            <a:ext cx="4632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"Tom"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 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복사 생성자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6D48BA9-1EDE-A849-C3A1-A78010733144}"/>
              </a:ext>
            </a:extLst>
          </p:cNvPr>
          <p:cNvSpPr/>
          <p:nvPr/>
        </p:nvSpPr>
        <p:spPr>
          <a:xfrm>
            <a:off x="341376" y="1146340"/>
            <a:ext cx="4632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&amp;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: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7DACB4-5264-EE96-D96C-34536298C76A}"/>
              </a:ext>
            </a:extLst>
          </p:cNvPr>
          <p:cNvSpPr/>
          <p:nvPr/>
        </p:nvSpPr>
        <p:spPr>
          <a:xfrm>
            <a:off x="6935731" y="215419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15E1326-3AAB-60C1-82EF-1E311861785C}"/>
              </a:ext>
            </a:extLst>
          </p:cNvPr>
          <p:cNvSpPr/>
          <p:nvPr/>
        </p:nvSpPr>
        <p:spPr>
          <a:xfrm>
            <a:off x="6935731" y="259116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B5912F-5902-3986-357E-483593E22836}"/>
              </a:ext>
            </a:extLst>
          </p:cNvPr>
          <p:cNvSpPr/>
          <p:nvPr/>
        </p:nvSpPr>
        <p:spPr>
          <a:xfrm>
            <a:off x="9602731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B8C9D9-4B02-CE4F-3CE3-21689AF34F81}"/>
              </a:ext>
            </a:extLst>
          </p:cNvPr>
          <p:cNvSpPr/>
          <p:nvPr/>
        </p:nvSpPr>
        <p:spPr>
          <a:xfrm>
            <a:off x="9925725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DFBADC-7293-ABB4-690B-37A58D9BD483}"/>
              </a:ext>
            </a:extLst>
          </p:cNvPr>
          <p:cNvSpPr/>
          <p:nvPr/>
        </p:nvSpPr>
        <p:spPr>
          <a:xfrm>
            <a:off x="10248719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FAE0D3-7AE7-1290-51A4-F00833BD6BB9}"/>
              </a:ext>
            </a:extLst>
          </p:cNvPr>
          <p:cNvSpPr/>
          <p:nvPr/>
        </p:nvSpPr>
        <p:spPr>
          <a:xfrm>
            <a:off x="10571713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\0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44D6F1FB-4818-96B8-944C-018DB2D7BAC6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7751681" y="2372683"/>
            <a:ext cx="1851050" cy="8508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B92A93-4EF8-462A-A263-26FF2E62A7F4}"/>
              </a:ext>
            </a:extLst>
          </p:cNvPr>
          <p:cNvSpPr/>
          <p:nvPr/>
        </p:nvSpPr>
        <p:spPr>
          <a:xfrm>
            <a:off x="6096000" y="218801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2E468BE-3AC9-6122-59CE-6BE1906B98B5}"/>
              </a:ext>
            </a:extLst>
          </p:cNvPr>
          <p:cNvSpPr/>
          <p:nvPr/>
        </p:nvSpPr>
        <p:spPr>
          <a:xfrm>
            <a:off x="6096000" y="262297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ACB7A4-48DB-0FF3-ED9B-A709DB08B578}"/>
              </a:ext>
            </a:extLst>
          </p:cNvPr>
          <p:cNvSpPr/>
          <p:nvPr/>
        </p:nvSpPr>
        <p:spPr>
          <a:xfrm>
            <a:off x="6915986" y="17465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2A562F-9EE8-7C8F-CFFB-036DFB65003A}"/>
              </a:ext>
            </a:extLst>
          </p:cNvPr>
          <p:cNvSpPr/>
          <p:nvPr/>
        </p:nvSpPr>
        <p:spPr>
          <a:xfrm>
            <a:off x="6933300" y="404834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00CCEB5-10B5-EE71-BBEC-DCB4804F971A}"/>
              </a:ext>
            </a:extLst>
          </p:cNvPr>
          <p:cNvSpPr/>
          <p:nvPr/>
        </p:nvSpPr>
        <p:spPr>
          <a:xfrm>
            <a:off x="6933300" y="448531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2BC8367-6E67-D621-A8EE-78C4ACEDDCB9}"/>
              </a:ext>
            </a:extLst>
          </p:cNvPr>
          <p:cNvSpPr/>
          <p:nvPr/>
        </p:nvSpPr>
        <p:spPr>
          <a:xfrm>
            <a:off x="6093569" y="40821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B372748-A8B1-C858-9D76-7BCFE0DD66CB}"/>
              </a:ext>
            </a:extLst>
          </p:cNvPr>
          <p:cNvSpPr/>
          <p:nvPr/>
        </p:nvSpPr>
        <p:spPr>
          <a:xfrm>
            <a:off x="6093569" y="451712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42E603-719C-BC0C-1B7E-CED0C6856335}"/>
              </a:ext>
            </a:extLst>
          </p:cNvPr>
          <p:cNvSpPr/>
          <p:nvPr/>
        </p:nvSpPr>
        <p:spPr>
          <a:xfrm>
            <a:off x="6913555" y="364065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DDB3D4E-AF72-E95C-CD22-006CE3E5BBE0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 flipV="1">
            <a:off x="7749250" y="2457771"/>
            <a:ext cx="1853481" cy="18090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A810702-F235-C5A6-5A78-E2C341725AE0}"/>
              </a:ext>
            </a:extLst>
          </p:cNvPr>
          <p:cNvSpPr/>
          <p:nvPr/>
        </p:nvSpPr>
        <p:spPr>
          <a:xfrm>
            <a:off x="341376" y="2602756"/>
            <a:ext cx="31973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~User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  delete[]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744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BEFDE7-6E68-FB66-0124-6948984A0A57}"/>
              </a:ext>
            </a:extLst>
          </p:cNvPr>
          <p:cNvSpPr/>
          <p:nvPr/>
        </p:nvSpPr>
        <p:spPr>
          <a:xfrm>
            <a:off x="341376" y="322040"/>
            <a:ext cx="4632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"Tom"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 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복사 생성자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6D48BA9-1EDE-A849-C3A1-A78010733144}"/>
              </a:ext>
            </a:extLst>
          </p:cNvPr>
          <p:cNvSpPr/>
          <p:nvPr/>
        </p:nvSpPr>
        <p:spPr>
          <a:xfrm>
            <a:off x="341376" y="1146340"/>
            <a:ext cx="4632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&amp;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: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B5912F-5902-3986-357E-483593E22836}"/>
              </a:ext>
            </a:extLst>
          </p:cNvPr>
          <p:cNvSpPr/>
          <p:nvPr/>
        </p:nvSpPr>
        <p:spPr>
          <a:xfrm>
            <a:off x="9602731" y="2239286"/>
            <a:ext cx="322994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B8C9D9-4B02-CE4F-3CE3-21689AF34F81}"/>
              </a:ext>
            </a:extLst>
          </p:cNvPr>
          <p:cNvSpPr/>
          <p:nvPr/>
        </p:nvSpPr>
        <p:spPr>
          <a:xfrm>
            <a:off x="9925725" y="2239286"/>
            <a:ext cx="322994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DFBADC-7293-ABB4-690B-37A58D9BD483}"/>
              </a:ext>
            </a:extLst>
          </p:cNvPr>
          <p:cNvSpPr/>
          <p:nvPr/>
        </p:nvSpPr>
        <p:spPr>
          <a:xfrm>
            <a:off x="10248719" y="2239286"/>
            <a:ext cx="322994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FAE0D3-7AE7-1290-51A4-F00833BD6BB9}"/>
              </a:ext>
            </a:extLst>
          </p:cNvPr>
          <p:cNvSpPr/>
          <p:nvPr/>
        </p:nvSpPr>
        <p:spPr>
          <a:xfrm>
            <a:off x="10571713" y="2239286"/>
            <a:ext cx="322994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\0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2A562F-9EE8-7C8F-CFFB-036DFB65003A}"/>
              </a:ext>
            </a:extLst>
          </p:cNvPr>
          <p:cNvSpPr/>
          <p:nvPr/>
        </p:nvSpPr>
        <p:spPr>
          <a:xfrm>
            <a:off x="6933300" y="404834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00CCEB5-10B5-EE71-BBEC-DCB4804F971A}"/>
              </a:ext>
            </a:extLst>
          </p:cNvPr>
          <p:cNvSpPr/>
          <p:nvPr/>
        </p:nvSpPr>
        <p:spPr>
          <a:xfrm>
            <a:off x="6933300" y="448531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2BC8367-6E67-D621-A8EE-78C4ACEDDCB9}"/>
              </a:ext>
            </a:extLst>
          </p:cNvPr>
          <p:cNvSpPr/>
          <p:nvPr/>
        </p:nvSpPr>
        <p:spPr>
          <a:xfrm>
            <a:off x="6093569" y="40821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B372748-A8B1-C858-9D76-7BCFE0DD66CB}"/>
              </a:ext>
            </a:extLst>
          </p:cNvPr>
          <p:cNvSpPr/>
          <p:nvPr/>
        </p:nvSpPr>
        <p:spPr>
          <a:xfrm>
            <a:off x="6093569" y="451712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42E603-719C-BC0C-1B7E-CED0C6856335}"/>
              </a:ext>
            </a:extLst>
          </p:cNvPr>
          <p:cNvSpPr/>
          <p:nvPr/>
        </p:nvSpPr>
        <p:spPr>
          <a:xfrm>
            <a:off x="6913555" y="364065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DDB3D4E-AF72-E95C-CD22-006CE3E5BBE0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 flipV="1">
            <a:off x="7749250" y="2457771"/>
            <a:ext cx="1853481" cy="18090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A810702-F235-C5A6-5A78-E2C341725AE0}"/>
              </a:ext>
            </a:extLst>
          </p:cNvPr>
          <p:cNvSpPr/>
          <p:nvPr/>
        </p:nvSpPr>
        <p:spPr>
          <a:xfrm>
            <a:off x="341376" y="2602756"/>
            <a:ext cx="31973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~User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  delete[]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17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BEFDE7-6E68-FB66-0124-6948984A0A57}"/>
              </a:ext>
            </a:extLst>
          </p:cNvPr>
          <p:cNvSpPr/>
          <p:nvPr/>
        </p:nvSpPr>
        <p:spPr>
          <a:xfrm>
            <a:off x="341376" y="322040"/>
            <a:ext cx="4632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"Tom"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 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깊은 복사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7DACB4-5264-EE96-D96C-34536298C76A}"/>
              </a:ext>
            </a:extLst>
          </p:cNvPr>
          <p:cNvSpPr/>
          <p:nvPr/>
        </p:nvSpPr>
        <p:spPr>
          <a:xfrm>
            <a:off x="6935731" y="215419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15E1326-3AAB-60C1-82EF-1E311861785C}"/>
              </a:ext>
            </a:extLst>
          </p:cNvPr>
          <p:cNvSpPr/>
          <p:nvPr/>
        </p:nvSpPr>
        <p:spPr>
          <a:xfrm>
            <a:off x="6935731" y="259116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B5912F-5902-3986-357E-483593E22836}"/>
              </a:ext>
            </a:extLst>
          </p:cNvPr>
          <p:cNvSpPr/>
          <p:nvPr/>
        </p:nvSpPr>
        <p:spPr>
          <a:xfrm>
            <a:off x="9602731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B8C9D9-4B02-CE4F-3CE3-21689AF34F81}"/>
              </a:ext>
            </a:extLst>
          </p:cNvPr>
          <p:cNvSpPr/>
          <p:nvPr/>
        </p:nvSpPr>
        <p:spPr>
          <a:xfrm>
            <a:off x="9925725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DFBADC-7293-ABB4-690B-37A58D9BD483}"/>
              </a:ext>
            </a:extLst>
          </p:cNvPr>
          <p:cNvSpPr/>
          <p:nvPr/>
        </p:nvSpPr>
        <p:spPr>
          <a:xfrm>
            <a:off x="10248719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FAE0D3-7AE7-1290-51A4-F00833BD6BB9}"/>
              </a:ext>
            </a:extLst>
          </p:cNvPr>
          <p:cNvSpPr/>
          <p:nvPr/>
        </p:nvSpPr>
        <p:spPr>
          <a:xfrm>
            <a:off x="10571713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\0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44D6F1FB-4818-96B8-944C-018DB2D7BAC6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7751681" y="2372683"/>
            <a:ext cx="1851050" cy="8508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B92A93-4EF8-462A-A263-26FF2E62A7F4}"/>
              </a:ext>
            </a:extLst>
          </p:cNvPr>
          <p:cNvSpPr/>
          <p:nvPr/>
        </p:nvSpPr>
        <p:spPr>
          <a:xfrm>
            <a:off x="6096000" y="218801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2E468BE-3AC9-6122-59CE-6BE1906B98B5}"/>
              </a:ext>
            </a:extLst>
          </p:cNvPr>
          <p:cNvSpPr/>
          <p:nvPr/>
        </p:nvSpPr>
        <p:spPr>
          <a:xfrm>
            <a:off x="6096000" y="262297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ACB7A4-48DB-0FF3-ED9B-A709DB08B578}"/>
              </a:ext>
            </a:extLst>
          </p:cNvPr>
          <p:cNvSpPr/>
          <p:nvPr/>
        </p:nvSpPr>
        <p:spPr>
          <a:xfrm>
            <a:off x="6915986" y="17465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2A562F-9EE8-7C8F-CFFB-036DFB65003A}"/>
              </a:ext>
            </a:extLst>
          </p:cNvPr>
          <p:cNvSpPr/>
          <p:nvPr/>
        </p:nvSpPr>
        <p:spPr>
          <a:xfrm>
            <a:off x="6933300" y="404834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0x200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00CCEB5-10B5-EE71-BBEC-DCB4804F971A}"/>
              </a:ext>
            </a:extLst>
          </p:cNvPr>
          <p:cNvSpPr/>
          <p:nvPr/>
        </p:nvSpPr>
        <p:spPr>
          <a:xfrm>
            <a:off x="6933300" y="448531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2BC8367-6E67-D621-A8EE-78C4ACEDDCB9}"/>
              </a:ext>
            </a:extLst>
          </p:cNvPr>
          <p:cNvSpPr/>
          <p:nvPr/>
        </p:nvSpPr>
        <p:spPr>
          <a:xfrm>
            <a:off x="6093569" y="40821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B372748-A8B1-C858-9D76-7BCFE0DD66CB}"/>
              </a:ext>
            </a:extLst>
          </p:cNvPr>
          <p:cNvSpPr/>
          <p:nvPr/>
        </p:nvSpPr>
        <p:spPr>
          <a:xfrm>
            <a:off x="6093569" y="451712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42E603-719C-BC0C-1B7E-CED0C6856335}"/>
              </a:ext>
            </a:extLst>
          </p:cNvPr>
          <p:cNvSpPr/>
          <p:nvPr/>
        </p:nvSpPr>
        <p:spPr>
          <a:xfrm>
            <a:off x="6913555" y="364065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DDB3D4E-AF72-E95C-CD22-006CE3E5BBE0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 flipV="1">
            <a:off x="7749250" y="3963260"/>
            <a:ext cx="1842632" cy="30357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1D17E55-D0BE-B3E5-DAE8-3D8CE64CC349}"/>
              </a:ext>
            </a:extLst>
          </p:cNvPr>
          <p:cNvSpPr/>
          <p:nvPr/>
        </p:nvSpPr>
        <p:spPr>
          <a:xfrm>
            <a:off x="9591882" y="3744775"/>
            <a:ext cx="322994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115164E-424A-4E5A-1DE1-0A7A6E0C563D}"/>
              </a:ext>
            </a:extLst>
          </p:cNvPr>
          <p:cNvSpPr/>
          <p:nvPr/>
        </p:nvSpPr>
        <p:spPr>
          <a:xfrm>
            <a:off x="9914876" y="3744775"/>
            <a:ext cx="322994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93D89D7-4D4D-238C-7193-02A9255EACBF}"/>
              </a:ext>
            </a:extLst>
          </p:cNvPr>
          <p:cNvSpPr/>
          <p:nvPr/>
        </p:nvSpPr>
        <p:spPr>
          <a:xfrm>
            <a:off x="10237870" y="3744775"/>
            <a:ext cx="322994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ED6662C-FC7D-3555-7B6F-72A6FB938EAA}"/>
              </a:ext>
            </a:extLst>
          </p:cNvPr>
          <p:cNvSpPr/>
          <p:nvPr/>
        </p:nvSpPr>
        <p:spPr>
          <a:xfrm>
            <a:off x="10560864" y="3744775"/>
            <a:ext cx="322994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\0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9E9DFB9-35C6-EF25-D952-6044D8DE8BD2}"/>
              </a:ext>
            </a:extLst>
          </p:cNvPr>
          <p:cNvSpPr/>
          <p:nvPr/>
        </p:nvSpPr>
        <p:spPr>
          <a:xfrm>
            <a:off x="227968" y="1181067"/>
            <a:ext cx="5459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600" dirty="0">
                <a:solidFill>
                  <a:srgbClr val="795E26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sz="1600" dirty="0">
                <a:solidFill>
                  <a:srgbClr val="0000FF"/>
                </a:solidFill>
                <a:latin typeface="DM Mono" panose="020B0509040201040103" pitchFamily="49" charset="0"/>
              </a:rPr>
              <a:t>const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sz="1600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sz="1600" dirty="0">
                <a:solidFill>
                  <a:srgbClr val="0000FF"/>
                </a:solidFill>
                <a:latin typeface="DM Mono" panose="020B0509040201040103" pitchFamily="49" charset="0"/>
              </a:rPr>
              <a:t>&amp;</a:t>
            </a:r>
            <a:r>
              <a:rPr lang="en" altLang="ko-Kore-KR" sz="1600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: </a:t>
            </a:r>
            <a:r>
              <a:rPr lang="en" altLang="ko-Kore-KR" sz="1600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sz="1600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sz="1600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sz="1600" dirty="0" err="1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600" dirty="0">
                <a:solidFill>
                  <a:srgbClr val="001080"/>
                </a:solidFill>
                <a:latin typeface="DM Mono" panose="020B0509040201040103" pitchFamily="49" charset="0"/>
              </a:rPr>
              <a:t>  name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sz="1600" dirty="0">
                <a:solidFill>
                  <a:srgbClr val="AF00DB"/>
                </a:solidFill>
                <a:latin typeface="DM Mono" panose="020B0509040201040103" pitchFamily="49" charset="0"/>
              </a:rPr>
              <a:t>new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sz="1600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[</a:t>
            </a:r>
            <a:r>
              <a:rPr lang="en" altLang="ko-Kore-KR" sz="1600" dirty="0" err="1">
                <a:solidFill>
                  <a:srgbClr val="795E26"/>
                </a:solidFill>
                <a:latin typeface="DM Mono" panose="020B0509040201040103" pitchFamily="49" charset="0"/>
              </a:rPr>
              <a:t>strlen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sz="1600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sz="1600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sz="1600" dirty="0" err="1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) + </a:t>
            </a:r>
            <a:r>
              <a:rPr lang="en" altLang="ko-Kore-KR" sz="1600" dirty="0">
                <a:solidFill>
                  <a:srgbClr val="098658"/>
                </a:solidFill>
                <a:latin typeface="DM Mono" panose="020B0509040201040103" pitchFamily="49" charset="0"/>
              </a:rPr>
              <a:t>1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];</a:t>
            </a:r>
          </a:p>
          <a:p>
            <a:r>
              <a:rPr lang="en" altLang="ko-Kore-KR" sz="1600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sz="1600" dirty="0" err="1">
                <a:solidFill>
                  <a:srgbClr val="795E26"/>
                </a:solidFill>
                <a:latin typeface="DM Mono" panose="020B0509040201040103" pitchFamily="49" charset="0"/>
              </a:rPr>
              <a:t>strcpy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sz="1600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sz="1600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sz="1600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sz="1600" dirty="0" err="1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sz="1600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640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BEFDE7-6E68-FB66-0124-6948984A0A57}"/>
              </a:ext>
            </a:extLst>
          </p:cNvPr>
          <p:cNvSpPr/>
          <p:nvPr/>
        </p:nvSpPr>
        <p:spPr>
          <a:xfrm>
            <a:off x="341376" y="322040"/>
            <a:ext cx="4632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"Tom"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endParaRPr lang="en" altLang="ko-Kore-KR" dirty="0">
              <a:solidFill>
                <a:srgbClr val="267F99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 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참조 계수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7DACB4-5264-EE96-D96C-34536298C76A}"/>
              </a:ext>
            </a:extLst>
          </p:cNvPr>
          <p:cNvSpPr/>
          <p:nvPr/>
        </p:nvSpPr>
        <p:spPr>
          <a:xfrm>
            <a:off x="6935731" y="215419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15E1326-3AAB-60C1-82EF-1E311861785C}"/>
              </a:ext>
            </a:extLst>
          </p:cNvPr>
          <p:cNvSpPr/>
          <p:nvPr/>
        </p:nvSpPr>
        <p:spPr>
          <a:xfrm>
            <a:off x="6935731" y="259116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B5912F-5902-3986-357E-483593E22836}"/>
              </a:ext>
            </a:extLst>
          </p:cNvPr>
          <p:cNvSpPr/>
          <p:nvPr/>
        </p:nvSpPr>
        <p:spPr>
          <a:xfrm>
            <a:off x="9602731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B8C9D9-4B02-CE4F-3CE3-21689AF34F81}"/>
              </a:ext>
            </a:extLst>
          </p:cNvPr>
          <p:cNvSpPr/>
          <p:nvPr/>
        </p:nvSpPr>
        <p:spPr>
          <a:xfrm>
            <a:off x="9925725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DFBADC-7293-ABB4-690B-37A58D9BD483}"/>
              </a:ext>
            </a:extLst>
          </p:cNvPr>
          <p:cNvSpPr/>
          <p:nvPr/>
        </p:nvSpPr>
        <p:spPr>
          <a:xfrm>
            <a:off x="10248719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FAE0D3-7AE7-1290-51A4-F00833BD6BB9}"/>
              </a:ext>
            </a:extLst>
          </p:cNvPr>
          <p:cNvSpPr/>
          <p:nvPr/>
        </p:nvSpPr>
        <p:spPr>
          <a:xfrm>
            <a:off x="10571713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\0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44D6F1FB-4818-96B8-944C-018DB2D7BAC6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7751681" y="2372683"/>
            <a:ext cx="1851050" cy="8508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B92A93-4EF8-462A-A263-26FF2E62A7F4}"/>
              </a:ext>
            </a:extLst>
          </p:cNvPr>
          <p:cNvSpPr/>
          <p:nvPr/>
        </p:nvSpPr>
        <p:spPr>
          <a:xfrm>
            <a:off x="6096000" y="218801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2E468BE-3AC9-6122-59CE-6BE1906B98B5}"/>
              </a:ext>
            </a:extLst>
          </p:cNvPr>
          <p:cNvSpPr/>
          <p:nvPr/>
        </p:nvSpPr>
        <p:spPr>
          <a:xfrm>
            <a:off x="6096000" y="262297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ACB7A4-48DB-0FF3-ED9B-A709DB08B578}"/>
              </a:ext>
            </a:extLst>
          </p:cNvPr>
          <p:cNvSpPr/>
          <p:nvPr/>
        </p:nvSpPr>
        <p:spPr>
          <a:xfrm>
            <a:off x="6915986" y="17465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E4EE55-7EC8-A460-6AD7-B1F8A6DC65DE}"/>
              </a:ext>
            </a:extLst>
          </p:cNvPr>
          <p:cNvSpPr/>
          <p:nvPr/>
        </p:nvSpPr>
        <p:spPr>
          <a:xfrm>
            <a:off x="6934352" y="3022833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BE21231-EE60-03D8-058A-48069D8ED4AC}"/>
              </a:ext>
            </a:extLst>
          </p:cNvPr>
          <p:cNvSpPr/>
          <p:nvPr/>
        </p:nvSpPr>
        <p:spPr>
          <a:xfrm>
            <a:off x="6102713" y="3054641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6208D47-E2D1-971B-148B-136D14C29FFB}"/>
              </a:ext>
            </a:extLst>
          </p:cNvPr>
          <p:cNvSpPr/>
          <p:nvPr/>
        </p:nvSpPr>
        <p:spPr>
          <a:xfrm>
            <a:off x="9608001" y="3825320"/>
            <a:ext cx="640718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99A236CD-865A-6A5A-B710-30C2F52839A3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7750302" y="3241318"/>
            <a:ext cx="1857699" cy="8024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7F2707-D42F-FED7-0A66-D679B1342D9C}"/>
              </a:ext>
            </a:extLst>
          </p:cNvPr>
          <p:cNvSpPr/>
          <p:nvPr/>
        </p:nvSpPr>
        <p:spPr>
          <a:xfrm>
            <a:off x="412011" y="1854312"/>
            <a:ext cx="513839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: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  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new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[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strlen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 +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];</a:t>
            </a:r>
          </a:p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strcpy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new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658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BEFDE7-6E68-FB66-0124-6948984A0A57}"/>
              </a:ext>
            </a:extLst>
          </p:cNvPr>
          <p:cNvSpPr/>
          <p:nvPr/>
        </p:nvSpPr>
        <p:spPr>
          <a:xfrm>
            <a:off x="341376" y="322040"/>
            <a:ext cx="4632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"Tom"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 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참조 계수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7DACB4-5264-EE96-D96C-34536298C76A}"/>
              </a:ext>
            </a:extLst>
          </p:cNvPr>
          <p:cNvSpPr/>
          <p:nvPr/>
        </p:nvSpPr>
        <p:spPr>
          <a:xfrm>
            <a:off x="6935731" y="215419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15E1326-3AAB-60C1-82EF-1E311861785C}"/>
              </a:ext>
            </a:extLst>
          </p:cNvPr>
          <p:cNvSpPr/>
          <p:nvPr/>
        </p:nvSpPr>
        <p:spPr>
          <a:xfrm>
            <a:off x="6935731" y="259116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B5912F-5902-3986-357E-483593E22836}"/>
              </a:ext>
            </a:extLst>
          </p:cNvPr>
          <p:cNvSpPr/>
          <p:nvPr/>
        </p:nvSpPr>
        <p:spPr>
          <a:xfrm>
            <a:off x="9602731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B8C9D9-4B02-CE4F-3CE3-21689AF34F81}"/>
              </a:ext>
            </a:extLst>
          </p:cNvPr>
          <p:cNvSpPr/>
          <p:nvPr/>
        </p:nvSpPr>
        <p:spPr>
          <a:xfrm>
            <a:off x="9925725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DFBADC-7293-ABB4-690B-37A58D9BD483}"/>
              </a:ext>
            </a:extLst>
          </p:cNvPr>
          <p:cNvSpPr/>
          <p:nvPr/>
        </p:nvSpPr>
        <p:spPr>
          <a:xfrm>
            <a:off x="10248719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FAE0D3-7AE7-1290-51A4-F00833BD6BB9}"/>
              </a:ext>
            </a:extLst>
          </p:cNvPr>
          <p:cNvSpPr/>
          <p:nvPr/>
        </p:nvSpPr>
        <p:spPr>
          <a:xfrm>
            <a:off x="10571713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\0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44D6F1FB-4818-96B8-944C-018DB2D7BAC6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7751681" y="2372683"/>
            <a:ext cx="1851050" cy="8508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B92A93-4EF8-462A-A263-26FF2E62A7F4}"/>
              </a:ext>
            </a:extLst>
          </p:cNvPr>
          <p:cNvSpPr/>
          <p:nvPr/>
        </p:nvSpPr>
        <p:spPr>
          <a:xfrm>
            <a:off x="6096000" y="218801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2E468BE-3AC9-6122-59CE-6BE1906B98B5}"/>
              </a:ext>
            </a:extLst>
          </p:cNvPr>
          <p:cNvSpPr/>
          <p:nvPr/>
        </p:nvSpPr>
        <p:spPr>
          <a:xfrm>
            <a:off x="6096000" y="262297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ACB7A4-48DB-0FF3-ED9B-A709DB08B578}"/>
              </a:ext>
            </a:extLst>
          </p:cNvPr>
          <p:cNvSpPr/>
          <p:nvPr/>
        </p:nvSpPr>
        <p:spPr>
          <a:xfrm>
            <a:off x="6915986" y="17465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E4EE55-7EC8-A460-6AD7-B1F8A6DC65DE}"/>
              </a:ext>
            </a:extLst>
          </p:cNvPr>
          <p:cNvSpPr/>
          <p:nvPr/>
        </p:nvSpPr>
        <p:spPr>
          <a:xfrm>
            <a:off x="6934352" y="3022833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0x200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BE21231-EE60-03D8-058A-48069D8ED4AC}"/>
              </a:ext>
            </a:extLst>
          </p:cNvPr>
          <p:cNvSpPr/>
          <p:nvPr/>
        </p:nvSpPr>
        <p:spPr>
          <a:xfrm>
            <a:off x="6102713" y="3054641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6208D47-E2D1-971B-148B-136D14C29FFB}"/>
              </a:ext>
            </a:extLst>
          </p:cNvPr>
          <p:cNvSpPr/>
          <p:nvPr/>
        </p:nvSpPr>
        <p:spPr>
          <a:xfrm>
            <a:off x="10253989" y="3534044"/>
            <a:ext cx="640718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99A236CD-865A-6A5A-B710-30C2F52839A3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7750302" y="3241318"/>
            <a:ext cx="2503687" cy="5112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EDA1271-5D11-22D1-248E-D423120C6E6C}"/>
              </a:ext>
            </a:extLst>
          </p:cNvPr>
          <p:cNvSpPr/>
          <p:nvPr/>
        </p:nvSpPr>
        <p:spPr>
          <a:xfrm>
            <a:off x="6935731" y="4391833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BE7AE24-5C08-1E13-6199-BE68F63311AF}"/>
              </a:ext>
            </a:extLst>
          </p:cNvPr>
          <p:cNvSpPr/>
          <p:nvPr/>
        </p:nvSpPr>
        <p:spPr>
          <a:xfrm>
            <a:off x="6935731" y="4828803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8D35322-F1A8-37DD-8A75-78E7F8046E44}"/>
              </a:ext>
            </a:extLst>
          </p:cNvPr>
          <p:cNvSpPr/>
          <p:nvPr/>
        </p:nvSpPr>
        <p:spPr>
          <a:xfrm>
            <a:off x="6096000" y="442565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E3EB16F-7EAF-5E42-620D-F6174C77BC83}"/>
              </a:ext>
            </a:extLst>
          </p:cNvPr>
          <p:cNvSpPr/>
          <p:nvPr/>
        </p:nvSpPr>
        <p:spPr>
          <a:xfrm>
            <a:off x="6096000" y="4860611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209AEE0-8901-CD25-FC84-1675D948F706}"/>
              </a:ext>
            </a:extLst>
          </p:cNvPr>
          <p:cNvSpPr/>
          <p:nvPr/>
        </p:nvSpPr>
        <p:spPr>
          <a:xfrm>
            <a:off x="6915986" y="3984139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24CD7B4-20C4-B1BF-BC0E-37DF88E3BB55}"/>
              </a:ext>
            </a:extLst>
          </p:cNvPr>
          <p:cNvSpPr/>
          <p:nvPr/>
        </p:nvSpPr>
        <p:spPr>
          <a:xfrm>
            <a:off x="6934352" y="526046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0x200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9BEC117-3C30-33B1-DE8C-358FBCC94CA6}"/>
              </a:ext>
            </a:extLst>
          </p:cNvPr>
          <p:cNvSpPr/>
          <p:nvPr/>
        </p:nvSpPr>
        <p:spPr>
          <a:xfrm>
            <a:off x="6102713" y="529227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3EEC86C-E329-55A5-C16D-1DC6DD04B568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 flipV="1">
            <a:off x="7751681" y="2457771"/>
            <a:ext cx="1851050" cy="21525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9B8871F8-7CE5-D64C-C8A5-3BAC268BBDC6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7750302" y="3752529"/>
            <a:ext cx="2458304" cy="17264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DE6533-4EAA-6BE6-DC34-22700DE6B415}"/>
              </a:ext>
            </a:extLst>
          </p:cNvPr>
          <p:cNvSpPr/>
          <p:nvPr/>
        </p:nvSpPr>
        <p:spPr>
          <a:xfrm>
            <a:off x="305832" y="1460806"/>
            <a:ext cx="63136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&amp;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: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++(*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249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BEFDE7-6E68-FB66-0124-6948984A0A57}"/>
              </a:ext>
            </a:extLst>
          </p:cNvPr>
          <p:cNvSpPr/>
          <p:nvPr/>
        </p:nvSpPr>
        <p:spPr>
          <a:xfrm>
            <a:off x="341376" y="322040"/>
            <a:ext cx="4632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"Tom"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 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참조 계수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7DACB4-5264-EE96-D96C-34536298C76A}"/>
              </a:ext>
            </a:extLst>
          </p:cNvPr>
          <p:cNvSpPr/>
          <p:nvPr/>
        </p:nvSpPr>
        <p:spPr>
          <a:xfrm>
            <a:off x="6935731" y="2154198"/>
            <a:ext cx="815950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15E1326-3AAB-60C1-82EF-1E311861785C}"/>
              </a:ext>
            </a:extLst>
          </p:cNvPr>
          <p:cNvSpPr/>
          <p:nvPr/>
        </p:nvSpPr>
        <p:spPr>
          <a:xfrm>
            <a:off x="6935731" y="2591168"/>
            <a:ext cx="815950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B5912F-5902-3986-357E-483593E22836}"/>
              </a:ext>
            </a:extLst>
          </p:cNvPr>
          <p:cNvSpPr/>
          <p:nvPr/>
        </p:nvSpPr>
        <p:spPr>
          <a:xfrm>
            <a:off x="9602731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B8C9D9-4B02-CE4F-3CE3-21689AF34F81}"/>
              </a:ext>
            </a:extLst>
          </p:cNvPr>
          <p:cNvSpPr/>
          <p:nvPr/>
        </p:nvSpPr>
        <p:spPr>
          <a:xfrm>
            <a:off x="9925725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DFBADC-7293-ABB4-690B-37A58D9BD483}"/>
              </a:ext>
            </a:extLst>
          </p:cNvPr>
          <p:cNvSpPr/>
          <p:nvPr/>
        </p:nvSpPr>
        <p:spPr>
          <a:xfrm>
            <a:off x="10248719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FAE0D3-7AE7-1290-51A4-F00833BD6BB9}"/>
              </a:ext>
            </a:extLst>
          </p:cNvPr>
          <p:cNvSpPr/>
          <p:nvPr/>
        </p:nvSpPr>
        <p:spPr>
          <a:xfrm>
            <a:off x="10571713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\0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B92A93-4EF8-462A-A263-26FF2E62A7F4}"/>
              </a:ext>
            </a:extLst>
          </p:cNvPr>
          <p:cNvSpPr/>
          <p:nvPr/>
        </p:nvSpPr>
        <p:spPr>
          <a:xfrm>
            <a:off x="6096000" y="2188017"/>
            <a:ext cx="73609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2E468BE-3AC9-6122-59CE-6BE1906B98B5}"/>
              </a:ext>
            </a:extLst>
          </p:cNvPr>
          <p:cNvSpPr/>
          <p:nvPr/>
        </p:nvSpPr>
        <p:spPr>
          <a:xfrm>
            <a:off x="6096000" y="2622976"/>
            <a:ext cx="59824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ACB7A4-48DB-0FF3-ED9B-A709DB08B578}"/>
              </a:ext>
            </a:extLst>
          </p:cNvPr>
          <p:cNvSpPr/>
          <p:nvPr/>
        </p:nvSpPr>
        <p:spPr>
          <a:xfrm>
            <a:off x="6915986" y="1746504"/>
            <a:ext cx="73609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E4EE55-7EC8-A460-6AD7-B1F8A6DC65DE}"/>
              </a:ext>
            </a:extLst>
          </p:cNvPr>
          <p:cNvSpPr/>
          <p:nvPr/>
        </p:nvSpPr>
        <p:spPr>
          <a:xfrm>
            <a:off x="6934352" y="3022833"/>
            <a:ext cx="815950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BE21231-EE60-03D8-058A-48069D8ED4AC}"/>
              </a:ext>
            </a:extLst>
          </p:cNvPr>
          <p:cNvSpPr/>
          <p:nvPr/>
        </p:nvSpPr>
        <p:spPr>
          <a:xfrm>
            <a:off x="6102713" y="3054641"/>
            <a:ext cx="59824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6208D47-E2D1-971B-148B-136D14C29FFB}"/>
              </a:ext>
            </a:extLst>
          </p:cNvPr>
          <p:cNvSpPr/>
          <p:nvPr/>
        </p:nvSpPr>
        <p:spPr>
          <a:xfrm>
            <a:off x="10253989" y="3534044"/>
            <a:ext cx="640718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1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EDA1271-5D11-22D1-248E-D423120C6E6C}"/>
              </a:ext>
            </a:extLst>
          </p:cNvPr>
          <p:cNvSpPr/>
          <p:nvPr/>
        </p:nvSpPr>
        <p:spPr>
          <a:xfrm>
            <a:off x="6935731" y="4391833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BE7AE24-5C08-1E13-6199-BE68F63311AF}"/>
              </a:ext>
            </a:extLst>
          </p:cNvPr>
          <p:cNvSpPr/>
          <p:nvPr/>
        </p:nvSpPr>
        <p:spPr>
          <a:xfrm>
            <a:off x="6935731" y="4828803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8D35322-F1A8-37DD-8A75-78E7F8046E44}"/>
              </a:ext>
            </a:extLst>
          </p:cNvPr>
          <p:cNvSpPr/>
          <p:nvPr/>
        </p:nvSpPr>
        <p:spPr>
          <a:xfrm>
            <a:off x="6096000" y="442565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E3EB16F-7EAF-5E42-620D-F6174C77BC83}"/>
              </a:ext>
            </a:extLst>
          </p:cNvPr>
          <p:cNvSpPr/>
          <p:nvPr/>
        </p:nvSpPr>
        <p:spPr>
          <a:xfrm>
            <a:off x="6096000" y="4860611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209AEE0-8901-CD25-FC84-1675D948F706}"/>
              </a:ext>
            </a:extLst>
          </p:cNvPr>
          <p:cNvSpPr/>
          <p:nvPr/>
        </p:nvSpPr>
        <p:spPr>
          <a:xfrm>
            <a:off x="6915986" y="3984139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24CD7B4-20C4-B1BF-BC0E-37DF88E3BB55}"/>
              </a:ext>
            </a:extLst>
          </p:cNvPr>
          <p:cNvSpPr/>
          <p:nvPr/>
        </p:nvSpPr>
        <p:spPr>
          <a:xfrm>
            <a:off x="6934352" y="526046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9BEC117-3C30-33B1-DE8C-358FBCC94CA6}"/>
              </a:ext>
            </a:extLst>
          </p:cNvPr>
          <p:cNvSpPr/>
          <p:nvPr/>
        </p:nvSpPr>
        <p:spPr>
          <a:xfrm>
            <a:off x="6102713" y="529227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3EEC86C-E329-55A5-C16D-1DC6DD04B568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 flipV="1">
            <a:off x="7751681" y="2457771"/>
            <a:ext cx="1851050" cy="21525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9B8871F8-7CE5-D64C-C8A5-3BAC268BBDC6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7750302" y="3752529"/>
            <a:ext cx="2458304" cy="17264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CDBAE40-4660-1037-BFF8-203912B9839B}"/>
              </a:ext>
            </a:extLst>
          </p:cNvPr>
          <p:cNvSpPr/>
          <p:nvPr/>
        </p:nvSpPr>
        <p:spPr>
          <a:xfrm>
            <a:off x="297234" y="1166773"/>
            <a:ext cx="44447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~User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  if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(--(*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 ==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{</a:t>
            </a:r>
          </a:p>
          <a:p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    delete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    delete[]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}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159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BEFDE7-6E68-FB66-0124-6948984A0A57}"/>
              </a:ext>
            </a:extLst>
          </p:cNvPr>
          <p:cNvSpPr/>
          <p:nvPr/>
        </p:nvSpPr>
        <p:spPr>
          <a:xfrm>
            <a:off x="341376" y="322040"/>
            <a:ext cx="4632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"Tom"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 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참조 계수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7DACB4-5264-EE96-D96C-34536298C76A}"/>
              </a:ext>
            </a:extLst>
          </p:cNvPr>
          <p:cNvSpPr/>
          <p:nvPr/>
        </p:nvSpPr>
        <p:spPr>
          <a:xfrm>
            <a:off x="6935731" y="2154198"/>
            <a:ext cx="815950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15E1326-3AAB-60C1-82EF-1E311861785C}"/>
              </a:ext>
            </a:extLst>
          </p:cNvPr>
          <p:cNvSpPr/>
          <p:nvPr/>
        </p:nvSpPr>
        <p:spPr>
          <a:xfrm>
            <a:off x="6935731" y="2591168"/>
            <a:ext cx="815950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B5912F-5902-3986-357E-483593E22836}"/>
              </a:ext>
            </a:extLst>
          </p:cNvPr>
          <p:cNvSpPr/>
          <p:nvPr/>
        </p:nvSpPr>
        <p:spPr>
          <a:xfrm>
            <a:off x="9602731" y="2239286"/>
            <a:ext cx="322994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B8C9D9-4B02-CE4F-3CE3-21689AF34F81}"/>
              </a:ext>
            </a:extLst>
          </p:cNvPr>
          <p:cNvSpPr/>
          <p:nvPr/>
        </p:nvSpPr>
        <p:spPr>
          <a:xfrm>
            <a:off x="9925725" y="2239286"/>
            <a:ext cx="322994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DFBADC-7293-ABB4-690B-37A58D9BD483}"/>
              </a:ext>
            </a:extLst>
          </p:cNvPr>
          <p:cNvSpPr/>
          <p:nvPr/>
        </p:nvSpPr>
        <p:spPr>
          <a:xfrm>
            <a:off x="10248719" y="2239286"/>
            <a:ext cx="322994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FAE0D3-7AE7-1290-51A4-F00833BD6BB9}"/>
              </a:ext>
            </a:extLst>
          </p:cNvPr>
          <p:cNvSpPr/>
          <p:nvPr/>
        </p:nvSpPr>
        <p:spPr>
          <a:xfrm>
            <a:off x="10571713" y="2239286"/>
            <a:ext cx="322994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\0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B92A93-4EF8-462A-A263-26FF2E62A7F4}"/>
              </a:ext>
            </a:extLst>
          </p:cNvPr>
          <p:cNvSpPr/>
          <p:nvPr/>
        </p:nvSpPr>
        <p:spPr>
          <a:xfrm>
            <a:off x="6096000" y="2188017"/>
            <a:ext cx="73609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2E468BE-3AC9-6122-59CE-6BE1906B98B5}"/>
              </a:ext>
            </a:extLst>
          </p:cNvPr>
          <p:cNvSpPr/>
          <p:nvPr/>
        </p:nvSpPr>
        <p:spPr>
          <a:xfrm>
            <a:off x="6096000" y="2622976"/>
            <a:ext cx="59824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ACB7A4-48DB-0FF3-ED9B-A709DB08B578}"/>
              </a:ext>
            </a:extLst>
          </p:cNvPr>
          <p:cNvSpPr/>
          <p:nvPr/>
        </p:nvSpPr>
        <p:spPr>
          <a:xfrm>
            <a:off x="6915986" y="1746504"/>
            <a:ext cx="73609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E4EE55-7EC8-A460-6AD7-B1F8A6DC65DE}"/>
              </a:ext>
            </a:extLst>
          </p:cNvPr>
          <p:cNvSpPr/>
          <p:nvPr/>
        </p:nvSpPr>
        <p:spPr>
          <a:xfrm>
            <a:off x="6942444" y="3022833"/>
            <a:ext cx="815950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BE21231-EE60-03D8-058A-48069D8ED4AC}"/>
              </a:ext>
            </a:extLst>
          </p:cNvPr>
          <p:cNvSpPr/>
          <p:nvPr/>
        </p:nvSpPr>
        <p:spPr>
          <a:xfrm>
            <a:off x="6102713" y="3054641"/>
            <a:ext cx="59824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6208D47-E2D1-971B-148B-136D14C29FFB}"/>
              </a:ext>
            </a:extLst>
          </p:cNvPr>
          <p:cNvSpPr/>
          <p:nvPr/>
        </p:nvSpPr>
        <p:spPr>
          <a:xfrm>
            <a:off x="10253989" y="3547169"/>
            <a:ext cx="640718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0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EDA1271-5D11-22D1-248E-D423120C6E6C}"/>
              </a:ext>
            </a:extLst>
          </p:cNvPr>
          <p:cNvSpPr/>
          <p:nvPr/>
        </p:nvSpPr>
        <p:spPr>
          <a:xfrm>
            <a:off x="6935731" y="4391833"/>
            <a:ext cx="815950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BE7AE24-5C08-1E13-6199-BE68F63311AF}"/>
              </a:ext>
            </a:extLst>
          </p:cNvPr>
          <p:cNvSpPr/>
          <p:nvPr/>
        </p:nvSpPr>
        <p:spPr>
          <a:xfrm>
            <a:off x="6935731" y="4828803"/>
            <a:ext cx="815950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8D35322-F1A8-37DD-8A75-78E7F8046E44}"/>
              </a:ext>
            </a:extLst>
          </p:cNvPr>
          <p:cNvSpPr/>
          <p:nvPr/>
        </p:nvSpPr>
        <p:spPr>
          <a:xfrm>
            <a:off x="6096000" y="4425652"/>
            <a:ext cx="73609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E3EB16F-7EAF-5E42-620D-F6174C77BC83}"/>
              </a:ext>
            </a:extLst>
          </p:cNvPr>
          <p:cNvSpPr/>
          <p:nvPr/>
        </p:nvSpPr>
        <p:spPr>
          <a:xfrm>
            <a:off x="6096000" y="4860611"/>
            <a:ext cx="59824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209AEE0-8901-CD25-FC84-1675D948F706}"/>
              </a:ext>
            </a:extLst>
          </p:cNvPr>
          <p:cNvSpPr/>
          <p:nvPr/>
        </p:nvSpPr>
        <p:spPr>
          <a:xfrm>
            <a:off x="6915986" y="3984139"/>
            <a:ext cx="87395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24CD7B4-20C4-B1BF-BC0E-37DF88E3BB55}"/>
              </a:ext>
            </a:extLst>
          </p:cNvPr>
          <p:cNvSpPr/>
          <p:nvPr/>
        </p:nvSpPr>
        <p:spPr>
          <a:xfrm>
            <a:off x="6934352" y="5260468"/>
            <a:ext cx="815950" cy="436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9BEC117-3C30-33B1-DE8C-358FBCC94CA6}"/>
              </a:ext>
            </a:extLst>
          </p:cNvPr>
          <p:cNvSpPr/>
          <p:nvPr/>
        </p:nvSpPr>
        <p:spPr>
          <a:xfrm>
            <a:off x="6102713" y="5292276"/>
            <a:ext cx="59824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3EEC86C-E329-55A5-C16D-1DC6DD04B568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 flipV="1">
            <a:off x="7751681" y="2457771"/>
            <a:ext cx="1851050" cy="21525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9B8871F8-7CE5-D64C-C8A5-3BAC268BBDC6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7750302" y="3752529"/>
            <a:ext cx="2458304" cy="17264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5DC619C-3CE6-1BB3-0C5D-C5C24D32F81D}"/>
              </a:ext>
            </a:extLst>
          </p:cNvPr>
          <p:cNvSpPr/>
          <p:nvPr/>
        </p:nvSpPr>
        <p:spPr>
          <a:xfrm>
            <a:off x="467975" y="1112061"/>
            <a:ext cx="44447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~User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  if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(--(*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 ==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{</a:t>
            </a:r>
          </a:p>
          <a:p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    delete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    delete[]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}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130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BEFDE7-6E68-FB66-0124-6948984A0A57}"/>
              </a:ext>
            </a:extLst>
          </p:cNvPr>
          <p:cNvSpPr/>
          <p:nvPr/>
        </p:nvSpPr>
        <p:spPr>
          <a:xfrm>
            <a:off x="341376" y="322040"/>
            <a:ext cx="4632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"Tom"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 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참조 계수</a:t>
            </a:r>
            <a:endParaRPr lang="en-US" altLang="ko-KR" dirty="0">
              <a:solidFill>
                <a:srgbClr val="008000"/>
              </a:solidFill>
              <a:latin typeface="DM Mono" panose="020B0509040201040103" pitchFamily="49" charset="0"/>
            </a:endParaRPr>
          </a:p>
          <a:p>
            <a:endParaRPr lang="en-US" altLang="ko-KR" dirty="0">
              <a:solidFill>
                <a:srgbClr val="008000"/>
              </a:solidFill>
              <a:latin typeface="DM Mono" panose="020B0509040201040103" pitchFamily="49" charset="0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DM Mono" panose="020B0509040201040103" pitchFamily="49" charset="0"/>
              </a:rPr>
              <a:t>COW(Copy On Write) / Lazy Copy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7DACB4-5264-EE96-D96C-34536298C76A}"/>
              </a:ext>
            </a:extLst>
          </p:cNvPr>
          <p:cNvSpPr/>
          <p:nvPr/>
        </p:nvSpPr>
        <p:spPr>
          <a:xfrm>
            <a:off x="6935731" y="215419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15E1326-3AAB-60C1-82EF-1E311861785C}"/>
              </a:ext>
            </a:extLst>
          </p:cNvPr>
          <p:cNvSpPr/>
          <p:nvPr/>
        </p:nvSpPr>
        <p:spPr>
          <a:xfrm>
            <a:off x="6935731" y="259116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B5912F-5902-3986-357E-483593E22836}"/>
              </a:ext>
            </a:extLst>
          </p:cNvPr>
          <p:cNvSpPr/>
          <p:nvPr/>
        </p:nvSpPr>
        <p:spPr>
          <a:xfrm>
            <a:off x="9602731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B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B8C9D9-4B02-CE4F-3CE3-21689AF34F81}"/>
              </a:ext>
            </a:extLst>
          </p:cNvPr>
          <p:cNvSpPr/>
          <p:nvPr/>
        </p:nvSpPr>
        <p:spPr>
          <a:xfrm>
            <a:off x="9925725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DFBADC-7293-ABB4-690B-37A58D9BD483}"/>
              </a:ext>
            </a:extLst>
          </p:cNvPr>
          <p:cNvSpPr/>
          <p:nvPr/>
        </p:nvSpPr>
        <p:spPr>
          <a:xfrm>
            <a:off x="10248719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FAE0D3-7AE7-1290-51A4-F00833BD6BB9}"/>
              </a:ext>
            </a:extLst>
          </p:cNvPr>
          <p:cNvSpPr/>
          <p:nvPr/>
        </p:nvSpPr>
        <p:spPr>
          <a:xfrm>
            <a:off x="10571713" y="2239286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\0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44D6F1FB-4818-96B8-944C-018DB2D7BAC6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7751681" y="2372683"/>
            <a:ext cx="1851050" cy="8508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B92A93-4EF8-462A-A263-26FF2E62A7F4}"/>
              </a:ext>
            </a:extLst>
          </p:cNvPr>
          <p:cNvSpPr/>
          <p:nvPr/>
        </p:nvSpPr>
        <p:spPr>
          <a:xfrm>
            <a:off x="6096000" y="218801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2E468BE-3AC9-6122-59CE-6BE1906B98B5}"/>
              </a:ext>
            </a:extLst>
          </p:cNvPr>
          <p:cNvSpPr/>
          <p:nvPr/>
        </p:nvSpPr>
        <p:spPr>
          <a:xfrm>
            <a:off x="6096000" y="262297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ACB7A4-48DB-0FF3-ED9B-A709DB08B578}"/>
              </a:ext>
            </a:extLst>
          </p:cNvPr>
          <p:cNvSpPr/>
          <p:nvPr/>
        </p:nvSpPr>
        <p:spPr>
          <a:xfrm>
            <a:off x="6915986" y="17465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E4EE55-7EC8-A460-6AD7-B1F8A6DC65DE}"/>
              </a:ext>
            </a:extLst>
          </p:cNvPr>
          <p:cNvSpPr/>
          <p:nvPr/>
        </p:nvSpPr>
        <p:spPr>
          <a:xfrm>
            <a:off x="6942444" y="3022833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0x200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BE21231-EE60-03D8-058A-48069D8ED4AC}"/>
              </a:ext>
            </a:extLst>
          </p:cNvPr>
          <p:cNvSpPr/>
          <p:nvPr/>
        </p:nvSpPr>
        <p:spPr>
          <a:xfrm>
            <a:off x="6102713" y="3054641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6208D47-E2D1-971B-148B-136D14C29FFB}"/>
              </a:ext>
            </a:extLst>
          </p:cNvPr>
          <p:cNvSpPr/>
          <p:nvPr/>
        </p:nvSpPr>
        <p:spPr>
          <a:xfrm>
            <a:off x="10253989" y="3552008"/>
            <a:ext cx="640718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99A236CD-865A-6A5A-B710-30C2F52839A3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7758394" y="3241318"/>
            <a:ext cx="2495595" cy="5291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EDA1271-5D11-22D1-248E-D423120C6E6C}"/>
              </a:ext>
            </a:extLst>
          </p:cNvPr>
          <p:cNvSpPr/>
          <p:nvPr/>
        </p:nvSpPr>
        <p:spPr>
          <a:xfrm>
            <a:off x="6935731" y="4391833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BE7AE24-5C08-1E13-6199-BE68F63311AF}"/>
              </a:ext>
            </a:extLst>
          </p:cNvPr>
          <p:cNvSpPr/>
          <p:nvPr/>
        </p:nvSpPr>
        <p:spPr>
          <a:xfrm>
            <a:off x="6935731" y="4828803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8D35322-F1A8-37DD-8A75-78E7F8046E44}"/>
              </a:ext>
            </a:extLst>
          </p:cNvPr>
          <p:cNvSpPr/>
          <p:nvPr/>
        </p:nvSpPr>
        <p:spPr>
          <a:xfrm>
            <a:off x="6096000" y="442565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E3EB16F-7EAF-5E42-620D-F6174C77BC83}"/>
              </a:ext>
            </a:extLst>
          </p:cNvPr>
          <p:cNvSpPr/>
          <p:nvPr/>
        </p:nvSpPr>
        <p:spPr>
          <a:xfrm>
            <a:off x="6096000" y="4860611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209AEE0-8901-CD25-FC84-1675D948F706}"/>
              </a:ext>
            </a:extLst>
          </p:cNvPr>
          <p:cNvSpPr/>
          <p:nvPr/>
        </p:nvSpPr>
        <p:spPr>
          <a:xfrm>
            <a:off x="6915986" y="3984139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24CD7B4-20C4-B1BF-BC0E-37DF88E3BB55}"/>
              </a:ext>
            </a:extLst>
          </p:cNvPr>
          <p:cNvSpPr/>
          <p:nvPr/>
        </p:nvSpPr>
        <p:spPr>
          <a:xfrm>
            <a:off x="6942444" y="526046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0x200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9BEC117-3C30-33B1-DE8C-358FBCC94CA6}"/>
              </a:ext>
            </a:extLst>
          </p:cNvPr>
          <p:cNvSpPr/>
          <p:nvPr/>
        </p:nvSpPr>
        <p:spPr>
          <a:xfrm>
            <a:off x="6102713" y="529227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3EEC86C-E329-55A5-C16D-1DC6DD04B568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7751681" y="4517136"/>
            <a:ext cx="2174044" cy="931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9B8871F8-7CE5-D64C-C8A5-3BAC268BBDC6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7758394" y="5478953"/>
            <a:ext cx="2167331" cy="5652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DE6533-4EAA-6BE6-DC34-22700DE6B415}"/>
              </a:ext>
            </a:extLst>
          </p:cNvPr>
          <p:cNvSpPr/>
          <p:nvPr/>
        </p:nvSpPr>
        <p:spPr>
          <a:xfrm>
            <a:off x="305832" y="1460806"/>
            <a:ext cx="63136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User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&amp;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: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name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age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++(*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5D0443C-73D6-81FB-7902-8CD100E18623}"/>
              </a:ext>
            </a:extLst>
          </p:cNvPr>
          <p:cNvSpPr/>
          <p:nvPr/>
        </p:nvSpPr>
        <p:spPr>
          <a:xfrm>
            <a:off x="9925725" y="4298651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7B27CD0-41D2-93A9-11B5-03BFDFC69834}"/>
              </a:ext>
            </a:extLst>
          </p:cNvPr>
          <p:cNvSpPr/>
          <p:nvPr/>
        </p:nvSpPr>
        <p:spPr>
          <a:xfrm>
            <a:off x="10248719" y="4298651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F2A75A9-2E3F-0C17-BD5C-1F19043AA60F}"/>
              </a:ext>
            </a:extLst>
          </p:cNvPr>
          <p:cNvSpPr/>
          <p:nvPr/>
        </p:nvSpPr>
        <p:spPr>
          <a:xfrm>
            <a:off x="10571713" y="4298651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6C0960-C02B-A0D8-61A3-E6124D914A5A}"/>
              </a:ext>
            </a:extLst>
          </p:cNvPr>
          <p:cNvSpPr/>
          <p:nvPr/>
        </p:nvSpPr>
        <p:spPr>
          <a:xfrm>
            <a:off x="10894707" y="4298651"/>
            <a:ext cx="322994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\0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0D44872-433C-F575-331E-4F23BABCB96A}"/>
              </a:ext>
            </a:extLst>
          </p:cNvPr>
          <p:cNvSpPr/>
          <p:nvPr/>
        </p:nvSpPr>
        <p:spPr>
          <a:xfrm>
            <a:off x="9925725" y="5791937"/>
            <a:ext cx="640718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14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03A285-9251-5447-8210-064322CB1F39}"/>
              </a:ext>
            </a:extLst>
          </p:cNvPr>
          <p:cNvSpPr/>
          <p:nvPr/>
        </p:nvSpPr>
        <p:spPr>
          <a:xfrm>
            <a:off x="2400307" y="2318790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4830B6-A501-A5E4-931E-DB9E09689B4C}"/>
              </a:ext>
            </a:extLst>
          </p:cNvPr>
          <p:cNvSpPr/>
          <p:nvPr/>
        </p:nvSpPr>
        <p:spPr>
          <a:xfrm>
            <a:off x="606552" y="33386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class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Car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cnt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color;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4B6693-A71B-F106-239F-6A6C826CC05F}"/>
              </a:ext>
            </a:extLst>
          </p:cNvPr>
          <p:cNvSpPr/>
          <p:nvPr/>
        </p:nvSpPr>
        <p:spPr>
          <a:xfrm>
            <a:off x="2400307" y="2755760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1618FD-CC9B-E63C-F458-B5746850344D}"/>
              </a:ext>
            </a:extLst>
          </p:cNvPr>
          <p:cNvSpPr/>
          <p:nvPr/>
        </p:nvSpPr>
        <p:spPr>
          <a:xfrm>
            <a:off x="1736943" y="2352609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cnt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340307-14DF-F17F-95F9-ABAFEB245D3B}"/>
              </a:ext>
            </a:extLst>
          </p:cNvPr>
          <p:cNvSpPr/>
          <p:nvPr/>
        </p:nvSpPr>
        <p:spPr>
          <a:xfrm>
            <a:off x="1461227" y="2789579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0A2BFB-D01D-F181-1EAB-C8E2A412F5CB}"/>
              </a:ext>
            </a:extLst>
          </p:cNvPr>
          <p:cNvSpPr/>
          <p:nvPr/>
        </p:nvSpPr>
        <p:spPr>
          <a:xfrm>
            <a:off x="4957579" y="2284971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5AFC4F-8FE8-605D-608D-E1711A5A55A9}"/>
              </a:ext>
            </a:extLst>
          </p:cNvPr>
          <p:cNvSpPr/>
          <p:nvPr/>
        </p:nvSpPr>
        <p:spPr>
          <a:xfrm>
            <a:off x="4957579" y="2721941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89C4D59-37B0-FAE9-E604-4B87540CE38C}"/>
              </a:ext>
            </a:extLst>
          </p:cNvPr>
          <p:cNvSpPr/>
          <p:nvPr/>
        </p:nvSpPr>
        <p:spPr>
          <a:xfrm>
            <a:off x="4294215" y="231879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cnt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166C02-A82A-A0B7-1B2A-B8F0A3011725}"/>
              </a:ext>
            </a:extLst>
          </p:cNvPr>
          <p:cNvSpPr/>
          <p:nvPr/>
        </p:nvSpPr>
        <p:spPr>
          <a:xfrm>
            <a:off x="4018499" y="2755760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35922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F01CADA-10C3-8BB2-AFF6-33852B1DDA62}"/>
              </a:ext>
            </a:extLst>
          </p:cNvPr>
          <p:cNvSpPr/>
          <p:nvPr/>
        </p:nvSpPr>
        <p:spPr>
          <a:xfrm>
            <a:off x="353352" y="197346"/>
            <a:ext cx="478431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buff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++] =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en" altLang="ko-Kore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[--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b="1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" altLang="ko-Kore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1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" altLang="ko-Kore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20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30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AAD2971-C304-0E60-DDB4-448CF37233EC}"/>
              </a:ext>
            </a:extLst>
          </p:cNvPr>
          <p:cNvSpPr/>
          <p:nvPr/>
        </p:nvSpPr>
        <p:spPr>
          <a:xfrm>
            <a:off x="7508060" y="89390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CFA194-0C15-2827-EEBA-DED30282F0AC}"/>
              </a:ext>
            </a:extLst>
          </p:cNvPr>
          <p:cNvSpPr/>
          <p:nvPr/>
        </p:nvSpPr>
        <p:spPr>
          <a:xfrm>
            <a:off x="7508060" y="133087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D2DD62-4F38-ECE5-2B20-D82A1B8AD1CC}"/>
              </a:ext>
            </a:extLst>
          </p:cNvPr>
          <p:cNvSpPr/>
          <p:nvPr/>
        </p:nvSpPr>
        <p:spPr>
          <a:xfrm>
            <a:off x="7508060" y="176784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923471-6F24-BE81-0EEB-D73E63BAECF8}"/>
              </a:ext>
            </a:extLst>
          </p:cNvPr>
          <p:cNvSpPr/>
          <p:nvPr/>
        </p:nvSpPr>
        <p:spPr>
          <a:xfrm>
            <a:off x="7508060" y="220481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401CBB-2CFC-3208-8C9E-41A29CBEF195}"/>
              </a:ext>
            </a:extLst>
          </p:cNvPr>
          <p:cNvSpPr/>
          <p:nvPr/>
        </p:nvSpPr>
        <p:spPr>
          <a:xfrm>
            <a:off x="7508060" y="264178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0FC7BB-50BE-8AF5-E1D1-7F544E9EB090}"/>
              </a:ext>
            </a:extLst>
          </p:cNvPr>
          <p:cNvSpPr/>
          <p:nvPr/>
        </p:nvSpPr>
        <p:spPr>
          <a:xfrm>
            <a:off x="7508060" y="307875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639A87-7045-59FF-6C67-29C4BD16227F}"/>
              </a:ext>
            </a:extLst>
          </p:cNvPr>
          <p:cNvSpPr/>
          <p:nvPr/>
        </p:nvSpPr>
        <p:spPr>
          <a:xfrm>
            <a:off x="7508060" y="351572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43222A-C4A2-53F6-1032-16D0A309942C}"/>
              </a:ext>
            </a:extLst>
          </p:cNvPr>
          <p:cNvSpPr/>
          <p:nvPr/>
        </p:nvSpPr>
        <p:spPr>
          <a:xfrm>
            <a:off x="7508060" y="395269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F02642-7114-4C11-4310-A5ABEE2E79C5}"/>
              </a:ext>
            </a:extLst>
          </p:cNvPr>
          <p:cNvSpPr/>
          <p:nvPr/>
        </p:nvSpPr>
        <p:spPr>
          <a:xfrm>
            <a:off x="7508060" y="438966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9423C6-4D66-A703-519F-7F4B7744142F}"/>
              </a:ext>
            </a:extLst>
          </p:cNvPr>
          <p:cNvSpPr/>
          <p:nvPr/>
        </p:nvSpPr>
        <p:spPr>
          <a:xfrm>
            <a:off x="7508060" y="482663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DFCD438-2ED3-4BDE-3F8D-AC11DA88AF9D}"/>
              </a:ext>
            </a:extLst>
          </p:cNvPr>
          <p:cNvSpPr/>
          <p:nvPr/>
        </p:nvSpPr>
        <p:spPr>
          <a:xfrm>
            <a:off x="5735905" y="675419"/>
            <a:ext cx="509798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9A36C2-36CB-805B-A520-4FD9F99C3C82}"/>
              </a:ext>
            </a:extLst>
          </p:cNvPr>
          <p:cNvSpPr/>
          <p:nvPr/>
        </p:nvSpPr>
        <p:spPr>
          <a:xfrm>
            <a:off x="5137664" y="709238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endParaRPr lang="ko-Kore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05CE30EE-65FD-8966-59BB-35143F2FCDCC}"/>
              </a:ext>
            </a:extLst>
          </p:cNvPr>
          <p:cNvCxnSpPr>
            <a:stCxn id="16" idx="3"/>
            <a:endCxn id="15" idx="1"/>
          </p:cNvCxnSpPr>
          <p:nvPr/>
        </p:nvCxnSpPr>
        <p:spPr>
          <a:xfrm>
            <a:off x="6245703" y="893904"/>
            <a:ext cx="1262357" cy="41512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168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03A285-9251-5447-8210-064322CB1F39}"/>
              </a:ext>
            </a:extLst>
          </p:cNvPr>
          <p:cNvSpPr/>
          <p:nvPr/>
        </p:nvSpPr>
        <p:spPr>
          <a:xfrm>
            <a:off x="8334763" y="755166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4830B6-A501-A5E4-931E-DB9E09689B4C}"/>
              </a:ext>
            </a:extLst>
          </p:cNvPr>
          <p:cNvSpPr/>
          <p:nvPr/>
        </p:nvSpPr>
        <p:spPr>
          <a:xfrm>
            <a:off x="606552" y="33386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class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Car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static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cnt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color;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4B6693-A71B-F106-239F-6A6C826CC05F}"/>
              </a:ext>
            </a:extLst>
          </p:cNvPr>
          <p:cNvSpPr/>
          <p:nvPr/>
        </p:nvSpPr>
        <p:spPr>
          <a:xfrm>
            <a:off x="2400307" y="2755760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1618FD-CC9B-E63C-F458-B5746850344D}"/>
              </a:ext>
            </a:extLst>
          </p:cNvPr>
          <p:cNvSpPr/>
          <p:nvPr/>
        </p:nvSpPr>
        <p:spPr>
          <a:xfrm>
            <a:off x="7671399" y="78898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cnt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340307-14DF-F17F-95F9-ABAFEB245D3B}"/>
              </a:ext>
            </a:extLst>
          </p:cNvPr>
          <p:cNvSpPr/>
          <p:nvPr/>
        </p:nvSpPr>
        <p:spPr>
          <a:xfrm>
            <a:off x="1461227" y="2789579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5AFC4F-8FE8-605D-608D-E1711A5A55A9}"/>
              </a:ext>
            </a:extLst>
          </p:cNvPr>
          <p:cNvSpPr/>
          <p:nvPr/>
        </p:nvSpPr>
        <p:spPr>
          <a:xfrm>
            <a:off x="4957579" y="2721941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166C02-A82A-A0B7-1B2A-B8F0A3011725}"/>
              </a:ext>
            </a:extLst>
          </p:cNvPr>
          <p:cNvSpPr/>
          <p:nvPr/>
        </p:nvSpPr>
        <p:spPr>
          <a:xfrm>
            <a:off x="4018499" y="2755760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85593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03A285-9251-5447-8210-064322CB1F39}"/>
              </a:ext>
            </a:extLst>
          </p:cNvPr>
          <p:cNvSpPr/>
          <p:nvPr/>
        </p:nvSpPr>
        <p:spPr>
          <a:xfrm>
            <a:off x="8334763" y="755166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4830B6-A501-A5E4-931E-DB9E09689B4C}"/>
              </a:ext>
            </a:extLst>
          </p:cNvPr>
          <p:cNvSpPr/>
          <p:nvPr/>
        </p:nvSpPr>
        <p:spPr>
          <a:xfrm>
            <a:off x="606552" y="33386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class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Car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static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cnt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color;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1618FD-CC9B-E63C-F458-B5746850344D}"/>
              </a:ext>
            </a:extLst>
          </p:cNvPr>
          <p:cNvSpPr/>
          <p:nvPr/>
        </p:nvSpPr>
        <p:spPr>
          <a:xfrm>
            <a:off x="7671399" y="78898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cnt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1804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03A285-9251-5447-8210-064322CB1F39}"/>
              </a:ext>
            </a:extLst>
          </p:cNvPr>
          <p:cNvSpPr/>
          <p:nvPr/>
        </p:nvSpPr>
        <p:spPr>
          <a:xfrm>
            <a:off x="4855188" y="725405"/>
            <a:ext cx="815950" cy="4369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1618FD-CC9B-E63C-F458-B5746850344D}"/>
              </a:ext>
            </a:extLst>
          </p:cNvPr>
          <p:cNvSpPr/>
          <p:nvPr/>
        </p:nvSpPr>
        <p:spPr>
          <a:xfrm>
            <a:off x="4964042" y="356073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aaa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3C058C-0BB2-17D1-00D8-B3556DC86A3D}"/>
              </a:ext>
            </a:extLst>
          </p:cNvPr>
          <p:cNvSpPr/>
          <p:nvPr/>
        </p:nvSpPr>
        <p:spPr>
          <a:xfrm>
            <a:off x="563745" y="170588"/>
            <a:ext cx="6096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class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AAA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protected: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class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BBB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: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public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AAA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class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CCC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: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public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BBB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  AAA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aaa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  BBB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bbb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29E10B-A5C9-2EDF-8ECA-AD57BE9A3567}"/>
              </a:ext>
            </a:extLst>
          </p:cNvPr>
          <p:cNvSpPr/>
          <p:nvPr/>
        </p:nvSpPr>
        <p:spPr>
          <a:xfrm>
            <a:off x="4855187" y="1162375"/>
            <a:ext cx="815950" cy="4369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B3C3DD-4507-E977-0F90-77F487809280}"/>
              </a:ext>
            </a:extLst>
          </p:cNvPr>
          <p:cNvSpPr/>
          <p:nvPr/>
        </p:nvSpPr>
        <p:spPr>
          <a:xfrm>
            <a:off x="4855186" y="1599345"/>
            <a:ext cx="815950" cy="4369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BEEEA0C-7E0C-1C6C-DF9E-A36AF2C08009}"/>
              </a:ext>
            </a:extLst>
          </p:cNvPr>
          <p:cNvSpPr/>
          <p:nvPr/>
        </p:nvSpPr>
        <p:spPr>
          <a:xfrm>
            <a:off x="4532662" y="75922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43ACDF-0132-554B-180D-E8451977D078}"/>
              </a:ext>
            </a:extLst>
          </p:cNvPr>
          <p:cNvSpPr/>
          <p:nvPr/>
        </p:nvSpPr>
        <p:spPr>
          <a:xfrm>
            <a:off x="4532662" y="116237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C49CA5E-D680-2311-0EAE-6B586A97B1F8}"/>
              </a:ext>
            </a:extLst>
          </p:cNvPr>
          <p:cNvSpPr/>
          <p:nvPr/>
        </p:nvSpPr>
        <p:spPr>
          <a:xfrm>
            <a:off x="4532662" y="163316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c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0E9D3A-4FA5-72E3-A0B9-0D8DB8E623E5}"/>
              </a:ext>
            </a:extLst>
          </p:cNvPr>
          <p:cNvSpPr/>
          <p:nvPr/>
        </p:nvSpPr>
        <p:spPr>
          <a:xfrm>
            <a:off x="6061504" y="719712"/>
            <a:ext cx="815950" cy="4369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369D28F-7CAF-F951-2C80-306599296702}"/>
              </a:ext>
            </a:extLst>
          </p:cNvPr>
          <p:cNvSpPr/>
          <p:nvPr/>
        </p:nvSpPr>
        <p:spPr>
          <a:xfrm>
            <a:off x="6170358" y="35038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bbb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CAEA03-6A70-CA42-83D5-0C612D4A20CE}"/>
              </a:ext>
            </a:extLst>
          </p:cNvPr>
          <p:cNvSpPr/>
          <p:nvPr/>
        </p:nvSpPr>
        <p:spPr>
          <a:xfrm>
            <a:off x="6061503" y="1156682"/>
            <a:ext cx="815950" cy="4369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20A27A-9A65-3CFB-4454-A1DD3D06A63D}"/>
              </a:ext>
            </a:extLst>
          </p:cNvPr>
          <p:cNvSpPr/>
          <p:nvPr/>
        </p:nvSpPr>
        <p:spPr>
          <a:xfrm>
            <a:off x="6061502" y="1593652"/>
            <a:ext cx="815950" cy="4369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ADDF979-F1DA-F8BA-D1E4-708A01965087}"/>
              </a:ext>
            </a:extLst>
          </p:cNvPr>
          <p:cNvSpPr/>
          <p:nvPr/>
        </p:nvSpPr>
        <p:spPr>
          <a:xfrm>
            <a:off x="5738978" y="75353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EED5331-8B4C-7966-EC2F-B4AD06378A3B}"/>
              </a:ext>
            </a:extLst>
          </p:cNvPr>
          <p:cNvSpPr/>
          <p:nvPr/>
        </p:nvSpPr>
        <p:spPr>
          <a:xfrm>
            <a:off x="5738978" y="1156682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B2DC2DC-97C4-D169-FC8A-5E09EDDA574B}"/>
              </a:ext>
            </a:extLst>
          </p:cNvPr>
          <p:cNvSpPr/>
          <p:nvPr/>
        </p:nvSpPr>
        <p:spPr>
          <a:xfrm>
            <a:off x="5738978" y="162747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c</a:t>
            </a:r>
            <a:endParaRPr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16566DF-C168-B379-3302-844082149AA1}"/>
              </a:ext>
            </a:extLst>
          </p:cNvPr>
          <p:cNvSpPr/>
          <p:nvPr/>
        </p:nvSpPr>
        <p:spPr>
          <a:xfrm>
            <a:off x="6061502" y="2029466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8110F0D-8CE6-583B-A08A-6B4788C9DF53}"/>
              </a:ext>
            </a:extLst>
          </p:cNvPr>
          <p:cNvSpPr/>
          <p:nvPr/>
        </p:nvSpPr>
        <p:spPr>
          <a:xfrm>
            <a:off x="5738978" y="2022849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d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2EDE260-9478-0BAD-FA6D-C5AB25DAB872}"/>
              </a:ext>
            </a:extLst>
          </p:cNvPr>
          <p:cNvSpPr/>
          <p:nvPr/>
        </p:nvSpPr>
        <p:spPr>
          <a:xfrm>
            <a:off x="7204378" y="708844"/>
            <a:ext cx="815950" cy="4369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35E2F71-9198-4E12-B1EE-277E0666B53A}"/>
              </a:ext>
            </a:extLst>
          </p:cNvPr>
          <p:cNvSpPr/>
          <p:nvPr/>
        </p:nvSpPr>
        <p:spPr>
          <a:xfrm>
            <a:off x="7313232" y="339512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ccc</a:t>
            </a:r>
            <a:endParaRPr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0F5458D-2CA8-7548-1C31-B9016BCBC51D}"/>
              </a:ext>
            </a:extLst>
          </p:cNvPr>
          <p:cNvSpPr/>
          <p:nvPr/>
        </p:nvSpPr>
        <p:spPr>
          <a:xfrm>
            <a:off x="7204377" y="1145814"/>
            <a:ext cx="815950" cy="4369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DB66635-E5E0-CC64-A89F-EF96068D18F1}"/>
              </a:ext>
            </a:extLst>
          </p:cNvPr>
          <p:cNvSpPr/>
          <p:nvPr/>
        </p:nvSpPr>
        <p:spPr>
          <a:xfrm>
            <a:off x="7204376" y="1582784"/>
            <a:ext cx="815950" cy="4369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B633E35-C1F9-66F6-4E1E-4B4103A95553}"/>
              </a:ext>
            </a:extLst>
          </p:cNvPr>
          <p:cNvSpPr/>
          <p:nvPr/>
        </p:nvSpPr>
        <p:spPr>
          <a:xfrm>
            <a:off x="6881852" y="742663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BF9188A-5AB6-C8FF-6181-2B441DA3BC70}"/>
              </a:ext>
            </a:extLst>
          </p:cNvPr>
          <p:cNvSpPr/>
          <p:nvPr/>
        </p:nvSpPr>
        <p:spPr>
          <a:xfrm>
            <a:off x="6881852" y="114581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8B7D98C-6DD6-4CCF-2F2D-1AA9E271A821}"/>
              </a:ext>
            </a:extLst>
          </p:cNvPr>
          <p:cNvSpPr/>
          <p:nvPr/>
        </p:nvSpPr>
        <p:spPr>
          <a:xfrm>
            <a:off x="6881852" y="1616603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c</a:t>
            </a:r>
            <a:endParaRPr lang="ko-Kore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15DD8DD-90A2-6801-1C7B-F0C244CE2C12}"/>
              </a:ext>
            </a:extLst>
          </p:cNvPr>
          <p:cNvSpPr/>
          <p:nvPr/>
        </p:nvSpPr>
        <p:spPr>
          <a:xfrm>
            <a:off x="6881852" y="201198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d</a:t>
            </a:r>
            <a:endParaRPr lang="ko-Kore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A4DA1D1-F4A8-BEBC-D7B8-8EECC9A64DB3}"/>
              </a:ext>
            </a:extLst>
          </p:cNvPr>
          <p:cNvSpPr txBox="1"/>
          <p:nvPr/>
        </p:nvSpPr>
        <p:spPr>
          <a:xfrm>
            <a:off x="7389485" y="5493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DBE8C0D-56AE-8AC2-8511-16C5A907CBCF}"/>
              </a:ext>
            </a:extLst>
          </p:cNvPr>
          <p:cNvSpPr/>
          <p:nvPr/>
        </p:nvSpPr>
        <p:spPr>
          <a:xfrm>
            <a:off x="7199976" y="2029466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DAED54B-9141-6246-6D6D-50C07086E79E}"/>
              </a:ext>
            </a:extLst>
          </p:cNvPr>
          <p:cNvSpPr/>
          <p:nvPr/>
        </p:nvSpPr>
        <p:spPr>
          <a:xfrm>
            <a:off x="7204376" y="2456724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B1E7390-757C-262C-98A5-A9486319A58A}"/>
              </a:ext>
            </a:extLst>
          </p:cNvPr>
          <p:cNvSpPr/>
          <p:nvPr/>
        </p:nvSpPr>
        <p:spPr>
          <a:xfrm>
            <a:off x="7208776" y="2883982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4194FDA-41DF-AC4A-6605-9F5DED847D95}"/>
              </a:ext>
            </a:extLst>
          </p:cNvPr>
          <p:cNvSpPr/>
          <p:nvPr/>
        </p:nvSpPr>
        <p:spPr>
          <a:xfrm>
            <a:off x="7213176" y="3311240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26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4D7CD5-5F24-7BB4-7CE7-F96BC2F4D574}"/>
              </a:ext>
            </a:extLst>
          </p:cNvPr>
          <p:cNvSpPr/>
          <p:nvPr/>
        </p:nvSpPr>
        <p:spPr>
          <a:xfrm>
            <a:off x="142960" y="134802"/>
            <a:ext cx="428338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class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Animal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double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height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public: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Go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class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Dog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: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public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Animal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86AD67-A55B-3091-3284-CA562B7FFCC6}"/>
              </a:ext>
            </a:extLst>
          </p:cNvPr>
          <p:cNvSpPr/>
          <p:nvPr/>
        </p:nvSpPr>
        <p:spPr>
          <a:xfrm>
            <a:off x="6379696" y="988826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4EFD6F-110D-6957-2480-2BE5A7EFF836}"/>
              </a:ext>
            </a:extLst>
          </p:cNvPr>
          <p:cNvSpPr/>
          <p:nvPr/>
        </p:nvSpPr>
        <p:spPr>
          <a:xfrm>
            <a:off x="5242134" y="1022645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height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99A2A7B-307F-410D-6F3E-DFF921104F41}"/>
              </a:ext>
            </a:extLst>
          </p:cNvPr>
          <p:cNvSpPr/>
          <p:nvPr/>
        </p:nvSpPr>
        <p:spPr>
          <a:xfrm>
            <a:off x="6215005" y="517318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Animal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9C08AD2-81F6-F6D4-98C7-E3BB41CFE60C}"/>
              </a:ext>
            </a:extLst>
          </p:cNvPr>
          <p:cNvSpPr/>
          <p:nvPr/>
        </p:nvSpPr>
        <p:spPr>
          <a:xfrm>
            <a:off x="6379696" y="3657747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96DB3D8-90A1-52CF-B826-548E0AD55167}"/>
              </a:ext>
            </a:extLst>
          </p:cNvPr>
          <p:cNvSpPr/>
          <p:nvPr/>
        </p:nvSpPr>
        <p:spPr>
          <a:xfrm>
            <a:off x="5242134" y="3691566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height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EA1E63-C677-53BB-7358-9A9170EEA1F0}"/>
              </a:ext>
            </a:extLst>
          </p:cNvPr>
          <p:cNvSpPr/>
          <p:nvPr/>
        </p:nvSpPr>
        <p:spPr>
          <a:xfrm>
            <a:off x="6488550" y="3220058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Dog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93896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4D7CD5-5F24-7BB4-7CE7-F96BC2F4D574}"/>
              </a:ext>
            </a:extLst>
          </p:cNvPr>
          <p:cNvSpPr/>
          <p:nvPr/>
        </p:nvSpPr>
        <p:spPr>
          <a:xfrm>
            <a:off x="142960" y="134802"/>
            <a:ext cx="428338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class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Animal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double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height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public: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virtual 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Go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class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Dog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: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public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Animal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86AD67-A55B-3091-3284-CA562B7FFCC6}"/>
              </a:ext>
            </a:extLst>
          </p:cNvPr>
          <p:cNvSpPr/>
          <p:nvPr/>
        </p:nvSpPr>
        <p:spPr>
          <a:xfrm>
            <a:off x="6379696" y="131250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4EFD6F-110D-6957-2480-2BE5A7EFF836}"/>
              </a:ext>
            </a:extLst>
          </p:cNvPr>
          <p:cNvSpPr/>
          <p:nvPr/>
        </p:nvSpPr>
        <p:spPr>
          <a:xfrm>
            <a:off x="5242134" y="1346327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height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99A2A7B-307F-410D-6F3E-DFF921104F41}"/>
              </a:ext>
            </a:extLst>
          </p:cNvPr>
          <p:cNvSpPr/>
          <p:nvPr/>
        </p:nvSpPr>
        <p:spPr>
          <a:xfrm>
            <a:off x="6215005" y="517318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Animal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9C08AD2-81F6-F6D4-98C7-E3BB41CFE60C}"/>
              </a:ext>
            </a:extLst>
          </p:cNvPr>
          <p:cNvSpPr/>
          <p:nvPr/>
        </p:nvSpPr>
        <p:spPr>
          <a:xfrm>
            <a:off x="6379696" y="3657747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96DB3D8-90A1-52CF-B826-548E0AD55167}"/>
              </a:ext>
            </a:extLst>
          </p:cNvPr>
          <p:cNvSpPr/>
          <p:nvPr/>
        </p:nvSpPr>
        <p:spPr>
          <a:xfrm>
            <a:off x="5242134" y="3691566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vfptr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EA1E63-C677-53BB-7358-9A9170EEA1F0}"/>
              </a:ext>
            </a:extLst>
          </p:cNvPr>
          <p:cNvSpPr/>
          <p:nvPr/>
        </p:nvSpPr>
        <p:spPr>
          <a:xfrm>
            <a:off x="6488550" y="3220058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Dog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00D9B9-DD6C-BC2F-6362-DEE379F09F84}"/>
              </a:ext>
            </a:extLst>
          </p:cNvPr>
          <p:cNvSpPr/>
          <p:nvPr/>
        </p:nvSpPr>
        <p:spPr>
          <a:xfrm>
            <a:off x="6379695" y="881094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26CD587-653A-D638-6E5F-C703D90B6EAD}"/>
              </a:ext>
            </a:extLst>
          </p:cNvPr>
          <p:cNvSpPr/>
          <p:nvPr/>
        </p:nvSpPr>
        <p:spPr>
          <a:xfrm>
            <a:off x="5240940" y="931822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vfptr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25C8EC-157E-772C-1533-EEFE62063EAD}"/>
              </a:ext>
            </a:extLst>
          </p:cNvPr>
          <p:cNvSpPr/>
          <p:nvPr/>
        </p:nvSpPr>
        <p:spPr>
          <a:xfrm>
            <a:off x="6378502" y="4087196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D1B5F71-E495-908A-6082-FF59596671D4}"/>
              </a:ext>
            </a:extLst>
          </p:cNvPr>
          <p:cNvSpPr/>
          <p:nvPr/>
        </p:nvSpPr>
        <p:spPr>
          <a:xfrm>
            <a:off x="5240940" y="4121015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height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32865D2-FFA5-0CB2-A548-11EACF381C99}"/>
              </a:ext>
            </a:extLst>
          </p:cNvPr>
          <p:cNvSpPr/>
          <p:nvPr/>
        </p:nvSpPr>
        <p:spPr>
          <a:xfrm>
            <a:off x="9492558" y="494852"/>
            <a:ext cx="1470928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Animal::Go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04C590A-7ADF-9951-D413-1E7A642674C6}"/>
              </a:ext>
            </a:extLst>
          </p:cNvPr>
          <p:cNvSpPr/>
          <p:nvPr/>
        </p:nvSpPr>
        <p:spPr>
          <a:xfrm>
            <a:off x="9239610" y="125307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Animal </a:t>
            </a:r>
            <a:r>
              <a:rPr lang="en" altLang="ko-Kore-KR" dirty="0" err="1">
                <a:solidFill>
                  <a:srgbClr val="267F99"/>
                </a:solidFill>
                <a:latin typeface="DM Mono" panose="020B0509040201040103" pitchFamily="49" charset="0"/>
              </a:rPr>
              <a:t>vtable</a:t>
            </a:r>
            <a:endParaRPr lang="ko-Kore-KR" altLang="en-US" dirty="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FCB4E7B3-70AB-DB33-6A70-DBAE55D33CDF}"/>
              </a:ext>
            </a:extLst>
          </p:cNvPr>
          <p:cNvCxnSpPr>
            <a:stCxn id="11" idx="3"/>
            <a:endCxn id="16" idx="1"/>
          </p:cNvCxnSpPr>
          <p:nvPr/>
        </p:nvCxnSpPr>
        <p:spPr>
          <a:xfrm flipV="1">
            <a:off x="7195645" y="713337"/>
            <a:ext cx="2296913" cy="38624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391D4D4-8329-92CE-C552-39B25F575BA8}"/>
              </a:ext>
            </a:extLst>
          </p:cNvPr>
          <p:cNvSpPr/>
          <p:nvPr/>
        </p:nvSpPr>
        <p:spPr>
          <a:xfrm>
            <a:off x="9563881" y="3210515"/>
            <a:ext cx="1470928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Animal::Go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92F2F89-1E75-7231-2CF8-7CC1AA60CDA1}"/>
              </a:ext>
            </a:extLst>
          </p:cNvPr>
          <p:cNvSpPr/>
          <p:nvPr/>
        </p:nvSpPr>
        <p:spPr>
          <a:xfrm>
            <a:off x="9471561" y="2807151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Dog </a:t>
            </a:r>
            <a:r>
              <a:rPr lang="en" altLang="ko-Kore-KR" dirty="0" err="1">
                <a:solidFill>
                  <a:srgbClr val="267F99"/>
                </a:solidFill>
                <a:latin typeface="DM Mono" panose="020B0509040201040103" pitchFamily="49" charset="0"/>
              </a:rPr>
              <a:t>vtable</a:t>
            </a:r>
            <a:endParaRPr lang="ko-Kore-KR" altLang="en-US" dirty="0"/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0FFE76DD-1848-98B3-6289-50D7861EE4EA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 flipV="1">
            <a:off x="7195646" y="3429000"/>
            <a:ext cx="2368235" cy="44723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7415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4D7CD5-5F24-7BB4-7CE7-F96BC2F4D574}"/>
              </a:ext>
            </a:extLst>
          </p:cNvPr>
          <p:cNvSpPr/>
          <p:nvPr/>
        </p:nvSpPr>
        <p:spPr>
          <a:xfrm>
            <a:off x="175328" y="125454"/>
            <a:ext cx="428338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class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Animal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double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height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public: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virtual 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Go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class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Dog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: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public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Animal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void Go() override;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86AD67-A55B-3091-3284-CA562B7FFCC6}"/>
              </a:ext>
            </a:extLst>
          </p:cNvPr>
          <p:cNvSpPr/>
          <p:nvPr/>
        </p:nvSpPr>
        <p:spPr>
          <a:xfrm>
            <a:off x="6379696" y="131250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4EFD6F-110D-6957-2480-2BE5A7EFF836}"/>
              </a:ext>
            </a:extLst>
          </p:cNvPr>
          <p:cNvSpPr/>
          <p:nvPr/>
        </p:nvSpPr>
        <p:spPr>
          <a:xfrm>
            <a:off x="5242134" y="1346327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height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99A2A7B-307F-410D-6F3E-DFF921104F41}"/>
              </a:ext>
            </a:extLst>
          </p:cNvPr>
          <p:cNvSpPr/>
          <p:nvPr/>
        </p:nvSpPr>
        <p:spPr>
          <a:xfrm>
            <a:off x="6215005" y="517318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Animal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9C08AD2-81F6-F6D4-98C7-E3BB41CFE60C}"/>
              </a:ext>
            </a:extLst>
          </p:cNvPr>
          <p:cNvSpPr/>
          <p:nvPr/>
        </p:nvSpPr>
        <p:spPr>
          <a:xfrm>
            <a:off x="6379696" y="3657747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96DB3D8-90A1-52CF-B826-548E0AD55167}"/>
              </a:ext>
            </a:extLst>
          </p:cNvPr>
          <p:cNvSpPr/>
          <p:nvPr/>
        </p:nvSpPr>
        <p:spPr>
          <a:xfrm>
            <a:off x="5242134" y="3691566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vfptr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EA1E63-C677-53BB-7358-9A9170EEA1F0}"/>
              </a:ext>
            </a:extLst>
          </p:cNvPr>
          <p:cNvSpPr/>
          <p:nvPr/>
        </p:nvSpPr>
        <p:spPr>
          <a:xfrm>
            <a:off x="6488550" y="3220058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Dog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00D9B9-DD6C-BC2F-6362-DEE379F09F84}"/>
              </a:ext>
            </a:extLst>
          </p:cNvPr>
          <p:cNvSpPr/>
          <p:nvPr/>
        </p:nvSpPr>
        <p:spPr>
          <a:xfrm>
            <a:off x="6379695" y="881094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26CD587-653A-D638-6E5F-C703D90B6EAD}"/>
              </a:ext>
            </a:extLst>
          </p:cNvPr>
          <p:cNvSpPr/>
          <p:nvPr/>
        </p:nvSpPr>
        <p:spPr>
          <a:xfrm>
            <a:off x="5240940" y="931822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vfptr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25C8EC-157E-772C-1533-EEFE62063EAD}"/>
              </a:ext>
            </a:extLst>
          </p:cNvPr>
          <p:cNvSpPr/>
          <p:nvPr/>
        </p:nvSpPr>
        <p:spPr>
          <a:xfrm>
            <a:off x="6378502" y="4087196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D1B5F71-E495-908A-6082-FF59596671D4}"/>
              </a:ext>
            </a:extLst>
          </p:cNvPr>
          <p:cNvSpPr/>
          <p:nvPr/>
        </p:nvSpPr>
        <p:spPr>
          <a:xfrm>
            <a:off x="5240940" y="4121015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height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32865D2-FFA5-0CB2-A548-11EACF381C99}"/>
              </a:ext>
            </a:extLst>
          </p:cNvPr>
          <p:cNvSpPr/>
          <p:nvPr/>
        </p:nvSpPr>
        <p:spPr>
          <a:xfrm>
            <a:off x="9492558" y="494852"/>
            <a:ext cx="1470928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Animal::Go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04C590A-7ADF-9951-D413-1E7A642674C6}"/>
              </a:ext>
            </a:extLst>
          </p:cNvPr>
          <p:cNvSpPr/>
          <p:nvPr/>
        </p:nvSpPr>
        <p:spPr>
          <a:xfrm>
            <a:off x="9239610" y="125307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Animal </a:t>
            </a:r>
            <a:r>
              <a:rPr lang="en" altLang="ko-Kore-KR" dirty="0" err="1">
                <a:solidFill>
                  <a:srgbClr val="267F99"/>
                </a:solidFill>
                <a:latin typeface="DM Mono" panose="020B0509040201040103" pitchFamily="49" charset="0"/>
              </a:rPr>
              <a:t>vtable</a:t>
            </a:r>
            <a:endParaRPr lang="ko-Kore-KR" altLang="en-US" dirty="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FCB4E7B3-70AB-DB33-6A70-DBAE55D33CDF}"/>
              </a:ext>
            </a:extLst>
          </p:cNvPr>
          <p:cNvCxnSpPr>
            <a:stCxn id="11" idx="3"/>
            <a:endCxn id="16" idx="1"/>
          </p:cNvCxnSpPr>
          <p:nvPr/>
        </p:nvCxnSpPr>
        <p:spPr>
          <a:xfrm flipV="1">
            <a:off x="7195645" y="713337"/>
            <a:ext cx="2296913" cy="38624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391D4D4-8329-92CE-C552-39B25F575BA8}"/>
              </a:ext>
            </a:extLst>
          </p:cNvPr>
          <p:cNvSpPr/>
          <p:nvPr/>
        </p:nvSpPr>
        <p:spPr>
          <a:xfrm>
            <a:off x="9563881" y="3210515"/>
            <a:ext cx="1470928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Dog::Go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92F2F89-1E75-7231-2CF8-7CC1AA60CDA1}"/>
              </a:ext>
            </a:extLst>
          </p:cNvPr>
          <p:cNvSpPr/>
          <p:nvPr/>
        </p:nvSpPr>
        <p:spPr>
          <a:xfrm>
            <a:off x="9471561" y="2807151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Dog </a:t>
            </a:r>
            <a:r>
              <a:rPr lang="en" altLang="ko-Kore-KR" dirty="0" err="1">
                <a:solidFill>
                  <a:srgbClr val="267F99"/>
                </a:solidFill>
                <a:latin typeface="DM Mono" panose="020B0509040201040103" pitchFamily="49" charset="0"/>
              </a:rPr>
              <a:t>vtable</a:t>
            </a:r>
            <a:endParaRPr lang="ko-Kore-KR" altLang="en-US" dirty="0"/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0FFE76DD-1848-98B3-6289-50D7861EE4EA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 flipV="1">
            <a:off x="7195646" y="3429000"/>
            <a:ext cx="2368235" cy="44723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0BC995D-D5FB-650E-790B-F84448AD0E0F}"/>
              </a:ext>
            </a:extLst>
          </p:cNvPr>
          <p:cNvSpPr/>
          <p:nvPr/>
        </p:nvSpPr>
        <p:spPr>
          <a:xfrm>
            <a:off x="7593760" y="2315702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C71FFCC-96B2-6A0E-B67A-B7F40E13130E}"/>
              </a:ext>
            </a:extLst>
          </p:cNvPr>
          <p:cNvSpPr/>
          <p:nvPr/>
        </p:nvSpPr>
        <p:spPr>
          <a:xfrm>
            <a:off x="6456198" y="2349521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height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A0D29B-447C-3F77-BD04-78EF03011397}"/>
              </a:ext>
            </a:extLst>
          </p:cNvPr>
          <p:cNvSpPr/>
          <p:nvPr/>
        </p:nvSpPr>
        <p:spPr>
          <a:xfrm>
            <a:off x="7429069" y="1520512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Animal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527F5E8-50F4-36CD-674B-04B1862ADBC9}"/>
              </a:ext>
            </a:extLst>
          </p:cNvPr>
          <p:cNvSpPr/>
          <p:nvPr/>
        </p:nvSpPr>
        <p:spPr>
          <a:xfrm>
            <a:off x="7593759" y="188428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9A0D126-6BE1-9C09-9B68-323C2D10959F}"/>
              </a:ext>
            </a:extLst>
          </p:cNvPr>
          <p:cNvSpPr/>
          <p:nvPr/>
        </p:nvSpPr>
        <p:spPr>
          <a:xfrm>
            <a:off x="6455004" y="1935016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vfptr</a:t>
            </a:r>
            <a:endParaRPr lang="ko-Kore-KR" altLang="en-US" dirty="0"/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6CC84E9A-4267-84BA-01F3-523FC1DD8056}"/>
              </a:ext>
            </a:extLst>
          </p:cNvPr>
          <p:cNvCxnSpPr>
            <a:cxnSpLocks/>
            <a:stCxn id="25" idx="3"/>
            <a:endCxn id="16" idx="1"/>
          </p:cNvCxnSpPr>
          <p:nvPr/>
        </p:nvCxnSpPr>
        <p:spPr>
          <a:xfrm flipV="1">
            <a:off x="8409709" y="713337"/>
            <a:ext cx="1082849" cy="13894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D435D5F-5C09-00C3-B576-769C2E581C02}"/>
              </a:ext>
            </a:extLst>
          </p:cNvPr>
          <p:cNvSpPr/>
          <p:nvPr/>
        </p:nvSpPr>
        <p:spPr>
          <a:xfrm>
            <a:off x="6410870" y="5142342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F5677F3-FB48-DBC5-FA22-3CDD76F6B96D}"/>
              </a:ext>
            </a:extLst>
          </p:cNvPr>
          <p:cNvSpPr/>
          <p:nvPr/>
        </p:nvSpPr>
        <p:spPr>
          <a:xfrm>
            <a:off x="5273308" y="5176161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vfptr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C29616-3BC1-3194-BF99-E399C8408F7A}"/>
              </a:ext>
            </a:extLst>
          </p:cNvPr>
          <p:cNvSpPr/>
          <p:nvPr/>
        </p:nvSpPr>
        <p:spPr>
          <a:xfrm>
            <a:off x="6519724" y="4704653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Dog</a:t>
            </a:r>
            <a:endParaRPr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C9676F5-F2EB-806B-A6CD-CD8956DF5024}"/>
              </a:ext>
            </a:extLst>
          </p:cNvPr>
          <p:cNvSpPr/>
          <p:nvPr/>
        </p:nvSpPr>
        <p:spPr>
          <a:xfrm>
            <a:off x="6409676" y="5571791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32E8CA8-CE7E-D87D-E263-B2F68531E35D}"/>
              </a:ext>
            </a:extLst>
          </p:cNvPr>
          <p:cNvSpPr/>
          <p:nvPr/>
        </p:nvSpPr>
        <p:spPr>
          <a:xfrm>
            <a:off x="5272114" y="5605610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height</a:t>
            </a:r>
            <a:endParaRPr lang="ko-Kore-KR" altLang="en-US" dirty="0"/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96040A3C-EEF3-7705-17A8-671ED35DA93A}"/>
              </a:ext>
            </a:extLst>
          </p:cNvPr>
          <p:cNvCxnSpPr>
            <a:cxnSpLocks/>
            <a:stCxn id="28" idx="3"/>
            <a:endCxn id="19" idx="1"/>
          </p:cNvCxnSpPr>
          <p:nvPr/>
        </p:nvCxnSpPr>
        <p:spPr>
          <a:xfrm flipV="1">
            <a:off x="7226820" y="3429000"/>
            <a:ext cx="2337061" cy="193182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3012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4D7CD5-5F24-7BB4-7CE7-F96BC2F4D574}"/>
              </a:ext>
            </a:extLst>
          </p:cNvPr>
          <p:cNvSpPr/>
          <p:nvPr/>
        </p:nvSpPr>
        <p:spPr>
          <a:xfrm>
            <a:off x="175328" y="125454"/>
            <a:ext cx="428338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class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Animal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double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height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public: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virtual 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Go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();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virtual 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Go2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class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Dog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: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public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Animal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void Go() override;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86AD67-A55B-3091-3284-CA562B7FFCC6}"/>
              </a:ext>
            </a:extLst>
          </p:cNvPr>
          <p:cNvSpPr/>
          <p:nvPr/>
        </p:nvSpPr>
        <p:spPr>
          <a:xfrm>
            <a:off x="6379696" y="131250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4EFD6F-110D-6957-2480-2BE5A7EFF836}"/>
              </a:ext>
            </a:extLst>
          </p:cNvPr>
          <p:cNvSpPr/>
          <p:nvPr/>
        </p:nvSpPr>
        <p:spPr>
          <a:xfrm>
            <a:off x="5242134" y="1346327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height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99A2A7B-307F-410D-6F3E-DFF921104F41}"/>
              </a:ext>
            </a:extLst>
          </p:cNvPr>
          <p:cNvSpPr/>
          <p:nvPr/>
        </p:nvSpPr>
        <p:spPr>
          <a:xfrm>
            <a:off x="6215005" y="517318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Animal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9C08AD2-81F6-F6D4-98C7-E3BB41CFE60C}"/>
              </a:ext>
            </a:extLst>
          </p:cNvPr>
          <p:cNvSpPr/>
          <p:nvPr/>
        </p:nvSpPr>
        <p:spPr>
          <a:xfrm>
            <a:off x="6379696" y="3657747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96DB3D8-90A1-52CF-B826-548E0AD55167}"/>
              </a:ext>
            </a:extLst>
          </p:cNvPr>
          <p:cNvSpPr/>
          <p:nvPr/>
        </p:nvSpPr>
        <p:spPr>
          <a:xfrm>
            <a:off x="5242134" y="3691566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vfptr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EA1E63-C677-53BB-7358-9A9170EEA1F0}"/>
              </a:ext>
            </a:extLst>
          </p:cNvPr>
          <p:cNvSpPr/>
          <p:nvPr/>
        </p:nvSpPr>
        <p:spPr>
          <a:xfrm>
            <a:off x="6488550" y="3220058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Dog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00D9B9-DD6C-BC2F-6362-DEE379F09F84}"/>
              </a:ext>
            </a:extLst>
          </p:cNvPr>
          <p:cNvSpPr/>
          <p:nvPr/>
        </p:nvSpPr>
        <p:spPr>
          <a:xfrm>
            <a:off x="6379695" y="881094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26CD587-653A-D638-6E5F-C703D90B6EAD}"/>
              </a:ext>
            </a:extLst>
          </p:cNvPr>
          <p:cNvSpPr/>
          <p:nvPr/>
        </p:nvSpPr>
        <p:spPr>
          <a:xfrm>
            <a:off x="5240940" y="931822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vfptr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25C8EC-157E-772C-1533-EEFE62063EAD}"/>
              </a:ext>
            </a:extLst>
          </p:cNvPr>
          <p:cNvSpPr/>
          <p:nvPr/>
        </p:nvSpPr>
        <p:spPr>
          <a:xfrm>
            <a:off x="6378502" y="4087196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D1B5F71-E495-908A-6082-FF59596671D4}"/>
              </a:ext>
            </a:extLst>
          </p:cNvPr>
          <p:cNvSpPr/>
          <p:nvPr/>
        </p:nvSpPr>
        <p:spPr>
          <a:xfrm>
            <a:off x="5240940" y="4121015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height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32865D2-FFA5-0CB2-A548-11EACF381C99}"/>
              </a:ext>
            </a:extLst>
          </p:cNvPr>
          <p:cNvSpPr/>
          <p:nvPr/>
        </p:nvSpPr>
        <p:spPr>
          <a:xfrm>
            <a:off x="9492558" y="494852"/>
            <a:ext cx="1470928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Animal::Go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04C590A-7ADF-9951-D413-1E7A642674C6}"/>
              </a:ext>
            </a:extLst>
          </p:cNvPr>
          <p:cNvSpPr/>
          <p:nvPr/>
        </p:nvSpPr>
        <p:spPr>
          <a:xfrm>
            <a:off x="9239610" y="125307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Animal </a:t>
            </a:r>
            <a:r>
              <a:rPr lang="en" altLang="ko-Kore-KR" dirty="0" err="1">
                <a:solidFill>
                  <a:srgbClr val="267F99"/>
                </a:solidFill>
                <a:latin typeface="DM Mono" panose="020B0509040201040103" pitchFamily="49" charset="0"/>
              </a:rPr>
              <a:t>vtable</a:t>
            </a:r>
            <a:endParaRPr lang="ko-Kore-KR" altLang="en-US" dirty="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FCB4E7B3-70AB-DB33-6A70-DBAE55D33CDF}"/>
              </a:ext>
            </a:extLst>
          </p:cNvPr>
          <p:cNvCxnSpPr>
            <a:stCxn id="11" idx="3"/>
            <a:endCxn id="16" idx="1"/>
          </p:cNvCxnSpPr>
          <p:nvPr/>
        </p:nvCxnSpPr>
        <p:spPr>
          <a:xfrm flipV="1">
            <a:off x="7195645" y="713337"/>
            <a:ext cx="2296913" cy="38624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391D4D4-8329-92CE-C552-39B25F575BA8}"/>
              </a:ext>
            </a:extLst>
          </p:cNvPr>
          <p:cNvSpPr/>
          <p:nvPr/>
        </p:nvSpPr>
        <p:spPr>
          <a:xfrm>
            <a:off x="9563881" y="3210515"/>
            <a:ext cx="1470928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Dog::Go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92F2F89-1E75-7231-2CF8-7CC1AA60CDA1}"/>
              </a:ext>
            </a:extLst>
          </p:cNvPr>
          <p:cNvSpPr/>
          <p:nvPr/>
        </p:nvSpPr>
        <p:spPr>
          <a:xfrm>
            <a:off x="9471561" y="2807151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Dog </a:t>
            </a:r>
            <a:r>
              <a:rPr lang="en" altLang="ko-Kore-KR" dirty="0" err="1">
                <a:solidFill>
                  <a:srgbClr val="267F99"/>
                </a:solidFill>
                <a:latin typeface="DM Mono" panose="020B0509040201040103" pitchFamily="49" charset="0"/>
              </a:rPr>
              <a:t>vtable</a:t>
            </a:r>
            <a:endParaRPr lang="ko-Kore-KR" altLang="en-US" dirty="0"/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0FFE76DD-1848-98B3-6289-50D7861EE4EA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 flipV="1">
            <a:off x="7195646" y="3429000"/>
            <a:ext cx="2368235" cy="44723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0BC995D-D5FB-650E-790B-F84448AD0E0F}"/>
              </a:ext>
            </a:extLst>
          </p:cNvPr>
          <p:cNvSpPr/>
          <p:nvPr/>
        </p:nvSpPr>
        <p:spPr>
          <a:xfrm>
            <a:off x="7593760" y="2315702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C71FFCC-96B2-6A0E-B67A-B7F40E13130E}"/>
              </a:ext>
            </a:extLst>
          </p:cNvPr>
          <p:cNvSpPr/>
          <p:nvPr/>
        </p:nvSpPr>
        <p:spPr>
          <a:xfrm>
            <a:off x="6456198" y="2349521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height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A0D29B-447C-3F77-BD04-78EF03011397}"/>
              </a:ext>
            </a:extLst>
          </p:cNvPr>
          <p:cNvSpPr/>
          <p:nvPr/>
        </p:nvSpPr>
        <p:spPr>
          <a:xfrm>
            <a:off x="7429069" y="1520512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Animal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527F5E8-50F4-36CD-674B-04B1862ADBC9}"/>
              </a:ext>
            </a:extLst>
          </p:cNvPr>
          <p:cNvSpPr/>
          <p:nvPr/>
        </p:nvSpPr>
        <p:spPr>
          <a:xfrm>
            <a:off x="7593759" y="1884288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9A0D126-6BE1-9C09-9B68-323C2D10959F}"/>
              </a:ext>
            </a:extLst>
          </p:cNvPr>
          <p:cNvSpPr/>
          <p:nvPr/>
        </p:nvSpPr>
        <p:spPr>
          <a:xfrm>
            <a:off x="6455004" y="1935016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vfptr</a:t>
            </a:r>
            <a:endParaRPr lang="ko-Kore-KR" altLang="en-US" dirty="0"/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6CC84E9A-4267-84BA-01F3-523FC1DD8056}"/>
              </a:ext>
            </a:extLst>
          </p:cNvPr>
          <p:cNvCxnSpPr>
            <a:cxnSpLocks/>
            <a:stCxn id="25" idx="3"/>
            <a:endCxn id="16" idx="1"/>
          </p:cNvCxnSpPr>
          <p:nvPr/>
        </p:nvCxnSpPr>
        <p:spPr>
          <a:xfrm flipV="1">
            <a:off x="8409709" y="713337"/>
            <a:ext cx="1082849" cy="13894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D435D5F-5C09-00C3-B576-769C2E581C02}"/>
              </a:ext>
            </a:extLst>
          </p:cNvPr>
          <p:cNvSpPr/>
          <p:nvPr/>
        </p:nvSpPr>
        <p:spPr>
          <a:xfrm>
            <a:off x="6410870" y="5142342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F5677F3-FB48-DBC5-FA22-3CDD76F6B96D}"/>
              </a:ext>
            </a:extLst>
          </p:cNvPr>
          <p:cNvSpPr/>
          <p:nvPr/>
        </p:nvSpPr>
        <p:spPr>
          <a:xfrm>
            <a:off x="5273308" y="5176161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vfptr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C29616-3BC1-3194-BF99-E399C8408F7A}"/>
              </a:ext>
            </a:extLst>
          </p:cNvPr>
          <p:cNvSpPr/>
          <p:nvPr/>
        </p:nvSpPr>
        <p:spPr>
          <a:xfrm>
            <a:off x="6519724" y="4704653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Dog</a:t>
            </a:r>
            <a:endParaRPr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C9676F5-F2EB-806B-A6CD-CD8956DF5024}"/>
              </a:ext>
            </a:extLst>
          </p:cNvPr>
          <p:cNvSpPr/>
          <p:nvPr/>
        </p:nvSpPr>
        <p:spPr>
          <a:xfrm>
            <a:off x="6409676" y="5571791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32E8CA8-CE7E-D87D-E263-B2F68531E35D}"/>
              </a:ext>
            </a:extLst>
          </p:cNvPr>
          <p:cNvSpPr/>
          <p:nvPr/>
        </p:nvSpPr>
        <p:spPr>
          <a:xfrm>
            <a:off x="5272114" y="5605610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height</a:t>
            </a:r>
            <a:endParaRPr lang="ko-Kore-KR" altLang="en-US" dirty="0"/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96040A3C-EEF3-7705-17A8-671ED35DA93A}"/>
              </a:ext>
            </a:extLst>
          </p:cNvPr>
          <p:cNvCxnSpPr>
            <a:cxnSpLocks/>
            <a:stCxn id="28" idx="3"/>
            <a:endCxn id="19" idx="1"/>
          </p:cNvCxnSpPr>
          <p:nvPr/>
        </p:nvCxnSpPr>
        <p:spPr>
          <a:xfrm flipV="1">
            <a:off x="7226820" y="3429000"/>
            <a:ext cx="2337061" cy="193182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DD89087-C908-150E-04A4-B29D35A97BB4}"/>
              </a:ext>
            </a:extLst>
          </p:cNvPr>
          <p:cNvSpPr/>
          <p:nvPr/>
        </p:nvSpPr>
        <p:spPr>
          <a:xfrm>
            <a:off x="9491336" y="923804"/>
            <a:ext cx="1470928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Animal::Go2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633803C-0F39-394E-6F83-88BF2EF97CED}"/>
              </a:ext>
            </a:extLst>
          </p:cNvPr>
          <p:cNvSpPr/>
          <p:nvPr/>
        </p:nvSpPr>
        <p:spPr>
          <a:xfrm>
            <a:off x="9563881" y="3657747"/>
            <a:ext cx="1470928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Animal::Go2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479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05F3893-C5AA-9978-DC5D-74E82A8243CA}"/>
              </a:ext>
            </a:extLst>
          </p:cNvPr>
          <p:cNvSpPr/>
          <p:nvPr/>
        </p:nvSpPr>
        <p:spPr>
          <a:xfrm>
            <a:off x="296707" y="136671"/>
            <a:ext cx="637922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>
                <a:solidFill>
                  <a:srgbClr val="0000FF"/>
                </a:solidFill>
                <a:latin typeface="DM Mono" panose="020B0509040201040103" pitchFamily="49" charset="0"/>
              </a:rPr>
              <a:t>struct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sz="1400" dirty="0">
                <a:solidFill>
                  <a:srgbClr val="267F99"/>
                </a:solidFill>
                <a:latin typeface="DM Mono" panose="020B0509040201040103" pitchFamily="49" charset="0"/>
              </a:rPr>
              <a:t>node</a:t>
            </a:r>
            <a:endParaRPr lang="en" altLang="ko-Kore-KR" sz="1400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data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solidFill>
                  <a:srgbClr val="267F99"/>
                </a:solidFill>
                <a:latin typeface="DM Mono" panose="020B0509040201040103" pitchFamily="49" charset="0"/>
              </a:rPr>
              <a:t>  node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*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next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sz="1400" dirty="0">
                <a:solidFill>
                  <a:srgbClr val="0000FF"/>
                </a:solidFill>
                <a:latin typeface="DM Mono" panose="020B0509040201040103" pitchFamily="49" charset="0"/>
              </a:rPr>
              <a:t>public:</a:t>
            </a:r>
            <a:endParaRPr lang="en" altLang="ko-Kore-KR" sz="1400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sz="1400" dirty="0">
                <a:solidFill>
                  <a:srgbClr val="795E26"/>
                </a:solidFill>
                <a:latin typeface="DM Mono" panose="020B0509040201040103" pitchFamily="49" charset="0"/>
              </a:rPr>
              <a:t>  node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sz="1400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sz="1400" dirty="0">
                <a:solidFill>
                  <a:srgbClr val="267F99"/>
                </a:solidFill>
                <a:latin typeface="DM Mono" panose="020B0509040201040103" pitchFamily="49" charset="0"/>
              </a:rPr>
              <a:t>node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sz="1400" dirty="0">
                <a:solidFill>
                  <a:srgbClr val="0000FF"/>
                </a:solidFill>
                <a:latin typeface="DM Mono" panose="020B0509040201040103" pitchFamily="49" charset="0"/>
              </a:rPr>
              <a:t>*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) : 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data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}, 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next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} {}</a:t>
            </a:r>
          </a:p>
          <a:p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b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endParaRPr lang="en" altLang="ko-Kore-KR" sz="1400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7DE31EB-8EEE-B328-60E6-2A125122191C}"/>
              </a:ext>
            </a:extLst>
          </p:cNvPr>
          <p:cNvSpPr/>
          <p:nvPr/>
        </p:nvSpPr>
        <p:spPr>
          <a:xfrm>
            <a:off x="296707" y="2242149"/>
            <a:ext cx="4234833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>
                <a:solidFill>
                  <a:srgbClr val="0000FF"/>
                </a:solidFill>
                <a:latin typeface="DM Mono" panose="020B0509040201040103" pitchFamily="49" charset="0"/>
              </a:rPr>
              <a:t>class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sz="1400" dirty="0" err="1">
                <a:solidFill>
                  <a:srgbClr val="267F99"/>
                </a:solidFill>
                <a:latin typeface="DM Mono" panose="020B0509040201040103" pitchFamily="49" charset="0"/>
              </a:rPr>
              <a:t>slist</a:t>
            </a:r>
            <a:endParaRPr lang="en" altLang="ko-Kore-KR" sz="1400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solidFill>
                  <a:srgbClr val="267F99"/>
                </a:solidFill>
                <a:latin typeface="DM Mono" panose="020B0509040201040103" pitchFamily="49" charset="0"/>
              </a:rPr>
              <a:t>  node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*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head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sz="1400" dirty="0">
                <a:solidFill>
                  <a:srgbClr val="0000FF"/>
                </a:solidFill>
                <a:latin typeface="DM Mono" panose="020B0509040201040103" pitchFamily="49" charset="0"/>
              </a:rPr>
              <a:t>public:</a:t>
            </a:r>
            <a:endParaRPr lang="en" altLang="ko-Kore-KR" sz="1400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sz="1400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sz="1400" dirty="0" err="1">
                <a:solidFill>
                  <a:srgbClr val="795E26"/>
                </a:solidFill>
                <a:latin typeface="DM Mono" panose="020B0509040201040103" pitchFamily="49" charset="0"/>
              </a:rPr>
              <a:t>slist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() : 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head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sz="1400" dirty="0" err="1">
                <a:solidFill>
                  <a:srgbClr val="0000FF"/>
                </a:solidFill>
                <a:latin typeface="DM Mono" panose="020B0509040201040103" pitchFamily="49" charset="0"/>
              </a:rPr>
              <a:t>nullptr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) {}</a:t>
            </a:r>
          </a:p>
          <a:p>
            <a:b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sz="1400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sz="1400" dirty="0" err="1">
                <a:solidFill>
                  <a:srgbClr val="795E26"/>
                </a:solidFill>
                <a:latin typeface="DM Mono" panose="020B0509040201040103" pitchFamily="49" charset="0"/>
              </a:rPr>
              <a:t>push_front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sz="1400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 {</a:t>
            </a:r>
          </a:p>
          <a:p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    head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sz="1400" dirty="0">
                <a:solidFill>
                  <a:srgbClr val="AF00DB"/>
                </a:solidFill>
                <a:latin typeface="DM Mono" panose="020B0509040201040103" pitchFamily="49" charset="0"/>
              </a:rPr>
              <a:t>new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sz="1400" dirty="0">
                <a:solidFill>
                  <a:srgbClr val="267F99"/>
                </a:solidFill>
                <a:latin typeface="DM Mono" panose="020B0509040201040103" pitchFamily="49" charset="0"/>
              </a:rPr>
              <a:t>node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head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 }</a:t>
            </a:r>
          </a:p>
          <a:p>
            <a:b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sz="1400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sz="1400" dirty="0">
                <a:solidFill>
                  <a:srgbClr val="795E26"/>
                </a:solidFill>
                <a:latin typeface="DM Mono" panose="020B0509040201040103" pitchFamily="49" charset="0"/>
              </a:rPr>
              <a:t>front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() </a:t>
            </a:r>
            <a:r>
              <a:rPr lang="en" altLang="ko-Kore-KR" sz="1400" dirty="0">
                <a:solidFill>
                  <a:srgbClr val="0000FF"/>
                </a:solidFill>
                <a:latin typeface="DM Mono" panose="020B0509040201040103" pitchFamily="49" charset="0"/>
              </a:rPr>
              <a:t>const</a:t>
            </a:r>
            <a:endParaRPr lang="en" altLang="ko-Kore-KR" sz="1400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 {</a:t>
            </a:r>
          </a:p>
          <a:p>
            <a:r>
              <a:rPr lang="en" altLang="ko-Kore-KR" sz="1400" dirty="0">
                <a:solidFill>
                  <a:srgbClr val="AF00DB"/>
                </a:solidFill>
                <a:latin typeface="DM Mono" panose="020B0509040201040103" pitchFamily="49" charset="0"/>
              </a:rPr>
              <a:t>    return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head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-&gt;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data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 }</a:t>
            </a:r>
          </a:p>
          <a:p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  <a:endParaRPr lang="en" altLang="ko-Kore-KR" sz="1400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FA8C18-2A63-12D7-90FB-B3457AFFB15D}"/>
              </a:ext>
            </a:extLst>
          </p:cNvPr>
          <p:cNvSpPr/>
          <p:nvPr/>
        </p:nvSpPr>
        <p:spPr>
          <a:xfrm>
            <a:off x="6333367" y="24841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b="1" dirty="0" err="1">
                <a:solidFill>
                  <a:srgbClr val="001080"/>
                </a:solidFill>
                <a:latin typeface="DM Mono" panose="020B0509040201040103" pitchFamily="49" charset="0"/>
              </a:rPr>
              <a:t>s</a:t>
            </a:r>
            <a:r>
              <a:rPr lang="en" altLang="ko-Kore-KR" b="1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b="1" dirty="0" err="1">
                <a:solidFill>
                  <a:srgbClr val="795E26"/>
                </a:solidFill>
                <a:latin typeface="DM Mono" panose="020B0509040201040103" pitchFamily="49" charset="0"/>
              </a:rPr>
              <a:t>push_front</a:t>
            </a:r>
            <a:r>
              <a:rPr lang="en" altLang="ko-Kore-KR" b="1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b="1" dirty="0">
                <a:solidFill>
                  <a:srgbClr val="098658"/>
                </a:solidFill>
                <a:latin typeface="DM Mono" panose="020B0509040201040103" pitchFamily="49" charset="0"/>
              </a:rPr>
              <a:t>10</a:t>
            </a:r>
            <a:r>
              <a:rPr lang="en" altLang="ko-Kore-KR" b="1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s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push_front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s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push_front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C05F9D-662D-B281-0FCA-8AAA0B6ABD7D}"/>
              </a:ext>
            </a:extLst>
          </p:cNvPr>
          <p:cNvSpPr/>
          <p:nvPr/>
        </p:nvSpPr>
        <p:spPr>
          <a:xfrm>
            <a:off x="6972099" y="1946470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7DF6F35-1838-8229-4F64-9898390616F1}"/>
              </a:ext>
            </a:extLst>
          </p:cNvPr>
          <p:cNvSpPr/>
          <p:nvPr/>
        </p:nvSpPr>
        <p:spPr>
          <a:xfrm>
            <a:off x="6236000" y="1980289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head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1373DB-EC53-D20A-655A-EB0F02A9EB95}"/>
              </a:ext>
            </a:extLst>
          </p:cNvPr>
          <p:cNvSpPr/>
          <p:nvPr/>
        </p:nvSpPr>
        <p:spPr>
          <a:xfrm>
            <a:off x="8506810" y="3315230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8A7DD0-009A-C56B-D1D3-8FD0E30C6F7C}"/>
              </a:ext>
            </a:extLst>
          </p:cNvPr>
          <p:cNvSpPr/>
          <p:nvPr/>
        </p:nvSpPr>
        <p:spPr>
          <a:xfrm>
            <a:off x="8506810" y="3752200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null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A3A84355-7AC4-BDDF-ADE9-0430D9B8388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7788049" y="2164955"/>
            <a:ext cx="718761" cy="13687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7900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05F3893-C5AA-9978-DC5D-74E82A8243CA}"/>
              </a:ext>
            </a:extLst>
          </p:cNvPr>
          <p:cNvSpPr/>
          <p:nvPr/>
        </p:nvSpPr>
        <p:spPr>
          <a:xfrm>
            <a:off x="296707" y="136671"/>
            <a:ext cx="637922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>
                <a:solidFill>
                  <a:srgbClr val="0000FF"/>
                </a:solidFill>
                <a:latin typeface="DM Mono" panose="020B0509040201040103" pitchFamily="49" charset="0"/>
              </a:rPr>
              <a:t>struct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sz="1400" dirty="0">
                <a:solidFill>
                  <a:srgbClr val="267F99"/>
                </a:solidFill>
                <a:latin typeface="DM Mono" panose="020B0509040201040103" pitchFamily="49" charset="0"/>
              </a:rPr>
              <a:t>node</a:t>
            </a:r>
            <a:endParaRPr lang="en" altLang="ko-Kore-KR" sz="1400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data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solidFill>
                  <a:srgbClr val="267F99"/>
                </a:solidFill>
                <a:latin typeface="DM Mono" panose="020B0509040201040103" pitchFamily="49" charset="0"/>
              </a:rPr>
              <a:t>  node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*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next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sz="1400" dirty="0">
                <a:solidFill>
                  <a:srgbClr val="0000FF"/>
                </a:solidFill>
                <a:latin typeface="DM Mono" panose="020B0509040201040103" pitchFamily="49" charset="0"/>
              </a:rPr>
              <a:t>public:</a:t>
            </a:r>
            <a:endParaRPr lang="en" altLang="ko-Kore-KR" sz="1400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sz="1400" dirty="0">
                <a:solidFill>
                  <a:srgbClr val="795E26"/>
                </a:solidFill>
                <a:latin typeface="DM Mono" panose="020B0509040201040103" pitchFamily="49" charset="0"/>
              </a:rPr>
              <a:t>  node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sz="1400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sz="1400" dirty="0">
                <a:solidFill>
                  <a:srgbClr val="267F99"/>
                </a:solidFill>
                <a:latin typeface="DM Mono" panose="020B0509040201040103" pitchFamily="49" charset="0"/>
              </a:rPr>
              <a:t>node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sz="1400" dirty="0">
                <a:solidFill>
                  <a:srgbClr val="0000FF"/>
                </a:solidFill>
                <a:latin typeface="DM Mono" panose="020B0509040201040103" pitchFamily="49" charset="0"/>
              </a:rPr>
              <a:t>*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) : 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data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}, 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next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} {}</a:t>
            </a:r>
          </a:p>
          <a:p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b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endParaRPr lang="en" altLang="ko-Kore-KR" sz="1400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7DE31EB-8EEE-B328-60E6-2A125122191C}"/>
              </a:ext>
            </a:extLst>
          </p:cNvPr>
          <p:cNvSpPr/>
          <p:nvPr/>
        </p:nvSpPr>
        <p:spPr>
          <a:xfrm>
            <a:off x="296707" y="2242149"/>
            <a:ext cx="4234833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>
                <a:solidFill>
                  <a:srgbClr val="0000FF"/>
                </a:solidFill>
                <a:latin typeface="DM Mono" panose="020B0509040201040103" pitchFamily="49" charset="0"/>
              </a:rPr>
              <a:t>class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sz="1400" dirty="0" err="1">
                <a:solidFill>
                  <a:srgbClr val="267F99"/>
                </a:solidFill>
                <a:latin typeface="DM Mono" panose="020B0509040201040103" pitchFamily="49" charset="0"/>
              </a:rPr>
              <a:t>slist</a:t>
            </a:r>
            <a:endParaRPr lang="en" altLang="ko-Kore-KR" sz="1400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solidFill>
                  <a:srgbClr val="267F99"/>
                </a:solidFill>
                <a:latin typeface="DM Mono" panose="020B0509040201040103" pitchFamily="49" charset="0"/>
              </a:rPr>
              <a:t>  node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*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head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sz="1400" dirty="0">
                <a:solidFill>
                  <a:srgbClr val="0000FF"/>
                </a:solidFill>
                <a:latin typeface="DM Mono" panose="020B0509040201040103" pitchFamily="49" charset="0"/>
              </a:rPr>
              <a:t>public:</a:t>
            </a:r>
            <a:endParaRPr lang="en" altLang="ko-Kore-KR" sz="1400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sz="1400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sz="1400" dirty="0" err="1">
                <a:solidFill>
                  <a:srgbClr val="795E26"/>
                </a:solidFill>
                <a:latin typeface="DM Mono" panose="020B0509040201040103" pitchFamily="49" charset="0"/>
              </a:rPr>
              <a:t>slist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() : 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head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sz="1400" dirty="0" err="1">
                <a:solidFill>
                  <a:srgbClr val="0000FF"/>
                </a:solidFill>
                <a:latin typeface="DM Mono" panose="020B0509040201040103" pitchFamily="49" charset="0"/>
              </a:rPr>
              <a:t>nullptr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) {}</a:t>
            </a:r>
          </a:p>
          <a:p>
            <a:b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sz="1400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sz="1400" dirty="0" err="1">
                <a:solidFill>
                  <a:srgbClr val="795E26"/>
                </a:solidFill>
                <a:latin typeface="DM Mono" panose="020B0509040201040103" pitchFamily="49" charset="0"/>
              </a:rPr>
              <a:t>push_front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sz="1400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 {</a:t>
            </a:r>
          </a:p>
          <a:p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    head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sz="1400" dirty="0">
                <a:solidFill>
                  <a:srgbClr val="AF00DB"/>
                </a:solidFill>
                <a:latin typeface="DM Mono" panose="020B0509040201040103" pitchFamily="49" charset="0"/>
              </a:rPr>
              <a:t>new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sz="1400" dirty="0">
                <a:solidFill>
                  <a:srgbClr val="267F99"/>
                </a:solidFill>
                <a:latin typeface="DM Mono" panose="020B0509040201040103" pitchFamily="49" charset="0"/>
              </a:rPr>
              <a:t>node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head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 }</a:t>
            </a:r>
          </a:p>
          <a:p>
            <a:b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sz="1400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sz="1400" dirty="0">
                <a:solidFill>
                  <a:srgbClr val="795E26"/>
                </a:solidFill>
                <a:latin typeface="DM Mono" panose="020B0509040201040103" pitchFamily="49" charset="0"/>
              </a:rPr>
              <a:t>front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() </a:t>
            </a:r>
            <a:r>
              <a:rPr lang="en" altLang="ko-Kore-KR" sz="1400" dirty="0">
                <a:solidFill>
                  <a:srgbClr val="0000FF"/>
                </a:solidFill>
                <a:latin typeface="DM Mono" panose="020B0509040201040103" pitchFamily="49" charset="0"/>
              </a:rPr>
              <a:t>const</a:t>
            </a:r>
            <a:endParaRPr lang="en" altLang="ko-Kore-KR" sz="1400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 {</a:t>
            </a:r>
          </a:p>
          <a:p>
            <a:r>
              <a:rPr lang="en" altLang="ko-Kore-KR" sz="1400" dirty="0">
                <a:solidFill>
                  <a:srgbClr val="AF00DB"/>
                </a:solidFill>
                <a:latin typeface="DM Mono" panose="020B0509040201040103" pitchFamily="49" charset="0"/>
              </a:rPr>
              <a:t>    return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head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-&gt;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data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 }</a:t>
            </a:r>
          </a:p>
          <a:p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  <a:endParaRPr lang="en" altLang="ko-Kore-KR" sz="1400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FA8C18-2A63-12D7-90FB-B3457AFFB15D}"/>
              </a:ext>
            </a:extLst>
          </p:cNvPr>
          <p:cNvSpPr/>
          <p:nvPr/>
        </p:nvSpPr>
        <p:spPr>
          <a:xfrm>
            <a:off x="6333367" y="24841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b="1" dirty="0" err="1">
                <a:solidFill>
                  <a:srgbClr val="001080"/>
                </a:solidFill>
                <a:latin typeface="DM Mono" panose="020B0509040201040103" pitchFamily="49" charset="0"/>
              </a:rPr>
              <a:t>s</a:t>
            </a:r>
            <a:r>
              <a:rPr lang="en" altLang="ko-Kore-KR" b="1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b="1" dirty="0" err="1">
                <a:solidFill>
                  <a:srgbClr val="795E26"/>
                </a:solidFill>
                <a:latin typeface="DM Mono" panose="020B0509040201040103" pitchFamily="49" charset="0"/>
              </a:rPr>
              <a:t>push_front</a:t>
            </a:r>
            <a:r>
              <a:rPr lang="en" altLang="ko-Kore-KR" b="1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b="1" dirty="0">
                <a:solidFill>
                  <a:srgbClr val="098658"/>
                </a:solidFill>
                <a:latin typeface="DM Mono" panose="020B0509040201040103" pitchFamily="49" charset="0"/>
              </a:rPr>
              <a:t>10</a:t>
            </a:r>
            <a:r>
              <a:rPr lang="en" altLang="ko-Kore-KR" b="1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s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push_front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s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push_front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C05F9D-662D-B281-0FCA-8AAA0B6ABD7D}"/>
              </a:ext>
            </a:extLst>
          </p:cNvPr>
          <p:cNvSpPr/>
          <p:nvPr/>
        </p:nvSpPr>
        <p:spPr>
          <a:xfrm>
            <a:off x="6972099" y="1946470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7DF6F35-1838-8229-4F64-9898390616F1}"/>
              </a:ext>
            </a:extLst>
          </p:cNvPr>
          <p:cNvSpPr/>
          <p:nvPr/>
        </p:nvSpPr>
        <p:spPr>
          <a:xfrm>
            <a:off x="6236000" y="1980289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head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1373DB-EC53-D20A-655A-EB0F02A9EB95}"/>
              </a:ext>
            </a:extLst>
          </p:cNvPr>
          <p:cNvSpPr/>
          <p:nvPr/>
        </p:nvSpPr>
        <p:spPr>
          <a:xfrm>
            <a:off x="8506810" y="3315230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8A7DD0-009A-C56B-D1D3-8FD0E30C6F7C}"/>
              </a:ext>
            </a:extLst>
          </p:cNvPr>
          <p:cNvSpPr/>
          <p:nvPr/>
        </p:nvSpPr>
        <p:spPr>
          <a:xfrm>
            <a:off x="8506810" y="3752200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null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A3A84355-7AC4-BDDF-ADE9-0430D9B83886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H="1">
            <a:off x="6675929" y="2164955"/>
            <a:ext cx="1112120" cy="1368760"/>
          </a:xfrm>
          <a:prstGeom prst="curvedConnector5">
            <a:avLst>
              <a:gd name="adj1" fmla="val -20555"/>
              <a:gd name="adj2" fmla="val 50000"/>
              <a:gd name="adj3" fmla="val 12055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5F8F8D-F0CC-BC65-BAD4-AD6EF33F2326}"/>
              </a:ext>
            </a:extLst>
          </p:cNvPr>
          <p:cNvSpPr/>
          <p:nvPr/>
        </p:nvSpPr>
        <p:spPr>
          <a:xfrm>
            <a:off x="6675929" y="3315230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2FB9864-760C-1464-D900-F34B6052A560}"/>
              </a:ext>
            </a:extLst>
          </p:cNvPr>
          <p:cNvSpPr/>
          <p:nvPr/>
        </p:nvSpPr>
        <p:spPr>
          <a:xfrm>
            <a:off x="6675929" y="3752200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374176E7-A98C-7FB7-B323-45EE35099143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V="1">
            <a:off x="7491879" y="3533715"/>
            <a:ext cx="1014931" cy="4369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727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05F3893-C5AA-9978-DC5D-74E82A8243CA}"/>
              </a:ext>
            </a:extLst>
          </p:cNvPr>
          <p:cNvSpPr/>
          <p:nvPr/>
        </p:nvSpPr>
        <p:spPr>
          <a:xfrm>
            <a:off x="296707" y="136671"/>
            <a:ext cx="637922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>
                <a:solidFill>
                  <a:srgbClr val="0000FF"/>
                </a:solidFill>
                <a:latin typeface="DM Mono" panose="020B0509040201040103" pitchFamily="49" charset="0"/>
              </a:rPr>
              <a:t>struct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sz="1400" dirty="0">
                <a:solidFill>
                  <a:srgbClr val="267F99"/>
                </a:solidFill>
                <a:latin typeface="DM Mono" panose="020B0509040201040103" pitchFamily="49" charset="0"/>
              </a:rPr>
              <a:t>node</a:t>
            </a:r>
            <a:endParaRPr lang="en" altLang="ko-Kore-KR" sz="1400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data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solidFill>
                  <a:srgbClr val="267F99"/>
                </a:solidFill>
                <a:latin typeface="DM Mono" panose="020B0509040201040103" pitchFamily="49" charset="0"/>
              </a:rPr>
              <a:t>  node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*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next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sz="1400" dirty="0">
                <a:solidFill>
                  <a:srgbClr val="0000FF"/>
                </a:solidFill>
                <a:latin typeface="DM Mono" panose="020B0509040201040103" pitchFamily="49" charset="0"/>
              </a:rPr>
              <a:t>public:</a:t>
            </a:r>
            <a:endParaRPr lang="en" altLang="ko-Kore-KR" sz="1400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sz="1400" dirty="0">
                <a:solidFill>
                  <a:srgbClr val="795E26"/>
                </a:solidFill>
                <a:latin typeface="DM Mono" panose="020B0509040201040103" pitchFamily="49" charset="0"/>
              </a:rPr>
              <a:t>  node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sz="1400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sz="1400" dirty="0">
                <a:solidFill>
                  <a:srgbClr val="267F99"/>
                </a:solidFill>
                <a:latin typeface="DM Mono" panose="020B0509040201040103" pitchFamily="49" charset="0"/>
              </a:rPr>
              <a:t>node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sz="1400" dirty="0">
                <a:solidFill>
                  <a:srgbClr val="0000FF"/>
                </a:solidFill>
                <a:latin typeface="DM Mono" panose="020B0509040201040103" pitchFamily="49" charset="0"/>
              </a:rPr>
              <a:t>*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) : 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data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}, 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next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} {}</a:t>
            </a:r>
          </a:p>
          <a:p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b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endParaRPr lang="en" altLang="ko-Kore-KR" sz="1400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7DE31EB-8EEE-B328-60E6-2A125122191C}"/>
              </a:ext>
            </a:extLst>
          </p:cNvPr>
          <p:cNvSpPr/>
          <p:nvPr/>
        </p:nvSpPr>
        <p:spPr>
          <a:xfrm>
            <a:off x="296707" y="2242149"/>
            <a:ext cx="4234833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>
                <a:solidFill>
                  <a:srgbClr val="0000FF"/>
                </a:solidFill>
                <a:latin typeface="DM Mono" panose="020B0509040201040103" pitchFamily="49" charset="0"/>
              </a:rPr>
              <a:t>class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sz="1400" dirty="0" err="1">
                <a:solidFill>
                  <a:srgbClr val="267F99"/>
                </a:solidFill>
                <a:latin typeface="DM Mono" panose="020B0509040201040103" pitchFamily="49" charset="0"/>
              </a:rPr>
              <a:t>slist</a:t>
            </a:r>
            <a:endParaRPr lang="en" altLang="ko-Kore-KR" sz="1400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solidFill>
                  <a:srgbClr val="267F99"/>
                </a:solidFill>
                <a:latin typeface="DM Mono" panose="020B0509040201040103" pitchFamily="49" charset="0"/>
              </a:rPr>
              <a:t>  node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*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head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sz="1400" dirty="0">
                <a:solidFill>
                  <a:srgbClr val="0000FF"/>
                </a:solidFill>
                <a:latin typeface="DM Mono" panose="020B0509040201040103" pitchFamily="49" charset="0"/>
              </a:rPr>
              <a:t>public:</a:t>
            </a:r>
            <a:endParaRPr lang="en" altLang="ko-Kore-KR" sz="1400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sz="1400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sz="1400" dirty="0" err="1">
                <a:solidFill>
                  <a:srgbClr val="795E26"/>
                </a:solidFill>
                <a:latin typeface="DM Mono" panose="020B0509040201040103" pitchFamily="49" charset="0"/>
              </a:rPr>
              <a:t>slist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() : 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head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sz="1400" dirty="0" err="1">
                <a:solidFill>
                  <a:srgbClr val="0000FF"/>
                </a:solidFill>
                <a:latin typeface="DM Mono" panose="020B0509040201040103" pitchFamily="49" charset="0"/>
              </a:rPr>
              <a:t>nullptr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) {}</a:t>
            </a:r>
          </a:p>
          <a:p>
            <a:b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sz="1400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sz="1400" dirty="0" err="1">
                <a:solidFill>
                  <a:srgbClr val="795E26"/>
                </a:solidFill>
                <a:latin typeface="DM Mono" panose="020B0509040201040103" pitchFamily="49" charset="0"/>
              </a:rPr>
              <a:t>push_front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sz="1400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 {</a:t>
            </a:r>
          </a:p>
          <a:p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    head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sz="1400" dirty="0">
                <a:solidFill>
                  <a:srgbClr val="AF00DB"/>
                </a:solidFill>
                <a:latin typeface="DM Mono" panose="020B0509040201040103" pitchFamily="49" charset="0"/>
              </a:rPr>
              <a:t>new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sz="1400" dirty="0">
                <a:solidFill>
                  <a:srgbClr val="267F99"/>
                </a:solidFill>
                <a:latin typeface="DM Mono" panose="020B0509040201040103" pitchFamily="49" charset="0"/>
              </a:rPr>
              <a:t>node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head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 }</a:t>
            </a:r>
          </a:p>
          <a:p>
            <a:b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sz="1400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sz="1400" dirty="0">
                <a:solidFill>
                  <a:srgbClr val="795E26"/>
                </a:solidFill>
                <a:latin typeface="DM Mono" panose="020B0509040201040103" pitchFamily="49" charset="0"/>
              </a:rPr>
              <a:t>front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() </a:t>
            </a:r>
            <a:r>
              <a:rPr lang="en" altLang="ko-Kore-KR" sz="1400" dirty="0">
                <a:solidFill>
                  <a:srgbClr val="0000FF"/>
                </a:solidFill>
                <a:latin typeface="DM Mono" panose="020B0509040201040103" pitchFamily="49" charset="0"/>
              </a:rPr>
              <a:t>const</a:t>
            </a:r>
            <a:endParaRPr lang="en" altLang="ko-Kore-KR" sz="1400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 {</a:t>
            </a:r>
          </a:p>
          <a:p>
            <a:r>
              <a:rPr lang="en" altLang="ko-Kore-KR" sz="1400" dirty="0">
                <a:solidFill>
                  <a:srgbClr val="AF00DB"/>
                </a:solidFill>
                <a:latin typeface="DM Mono" panose="020B0509040201040103" pitchFamily="49" charset="0"/>
              </a:rPr>
              <a:t>    return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head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-&gt;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data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 }</a:t>
            </a:r>
          </a:p>
          <a:p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  <a:endParaRPr lang="en" altLang="ko-Kore-KR" sz="1400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FA8C18-2A63-12D7-90FB-B3457AFFB15D}"/>
              </a:ext>
            </a:extLst>
          </p:cNvPr>
          <p:cNvSpPr/>
          <p:nvPr/>
        </p:nvSpPr>
        <p:spPr>
          <a:xfrm>
            <a:off x="6333367" y="24841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b="1" dirty="0" err="1">
                <a:solidFill>
                  <a:srgbClr val="001080"/>
                </a:solidFill>
                <a:latin typeface="DM Mono" panose="020B0509040201040103" pitchFamily="49" charset="0"/>
              </a:rPr>
              <a:t>s</a:t>
            </a:r>
            <a:r>
              <a:rPr lang="en" altLang="ko-Kore-KR" b="1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b="1" dirty="0" err="1">
                <a:solidFill>
                  <a:srgbClr val="795E26"/>
                </a:solidFill>
                <a:latin typeface="DM Mono" panose="020B0509040201040103" pitchFamily="49" charset="0"/>
              </a:rPr>
              <a:t>push_front</a:t>
            </a:r>
            <a:r>
              <a:rPr lang="en" altLang="ko-Kore-KR" b="1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b="1" dirty="0">
                <a:solidFill>
                  <a:srgbClr val="098658"/>
                </a:solidFill>
                <a:latin typeface="DM Mono" panose="020B0509040201040103" pitchFamily="49" charset="0"/>
              </a:rPr>
              <a:t>10</a:t>
            </a:r>
            <a:r>
              <a:rPr lang="en" altLang="ko-Kore-KR" b="1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s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push_front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s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push_front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C05F9D-662D-B281-0FCA-8AAA0B6ABD7D}"/>
              </a:ext>
            </a:extLst>
          </p:cNvPr>
          <p:cNvSpPr/>
          <p:nvPr/>
        </p:nvSpPr>
        <p:spPr>
          <a:xfrm>
            <a:off x="6972099" y="1946470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7DF6F35-1838-8229-4F64-9898390616F1}"/>
              </a:ext>
            </a:extLst>
          </p:cNvPr>
          <p:cNvSpPr/>
          <p:nvPr/>
        </p:nvSpPr>
        <p:spPr>
          <a:xfrm>
            <a:off x="6236000" y="1980289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head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1373DB-EC53-D20A-655A-EB0F02A9EB95}"/>
              </a:ext>
            </a:extLst>
          </p:cNvPr>
          <p:cNvSpPr/>
          <p:nvPr/>
        </p:nvSpPr>
        <p:spPr>
          <a:xfrm>
            <a:off x="8506810" y="3315230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8A7DD0-009A-C56B-D1D3-8FD0E30C6F7C}"/>
              </a:ext>
            </a:extLst>
          </p:cNvPr>
          <p:cNvSpPr/>
          <p:nvPr/>
        </p:nvSpPr>
        <p:spPr>
          <a:xfrm>
            <a:off x="8506810" y="3752200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null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A3A84355-7AC4-BDDF-ADE9-0430D9B83886}"/>
              </a:ext>
            </a:extLst>
          </p:cNvPr>
          <p:cNvCxnSpPr>
            <a:cxnSpLocks/>
            <a:stCxn id="7" idx="3"/>
            <a:endCxn id="14" idx="0"/>
          </p:cNvCxnSpPr>
          <p:nvPr/>
        </p:nvCxnSpPr>
        <p:spPr>
          <a:xfrm flipH="1">
            <a:off x="5516072" y="2164955"/>
            <a:ext cx="2271977" cy="1150275"/>
          </a:xfrm>
          <a:prstGeom prst="curvedConnector4">
            <a:avLst>
              <a:gd name="adj1" fmla="val -10062"/>
              <a:gd name="adj2" fmla="val 594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5F8F8D-F0CC-BC65-BAD4-AD6EF33F2326}"/>
              </a:ext>
            </a:extLst>
          </p:cNvPr>
          <p:cNvSpPr/>
          <p:nvPr/>
        </p:nvSpPr>
        <p:spPr>
          <a:xfrm>
            <a:off x="6675929" y="3315230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2FB9864-760C-1464-D900-F34B6052A560}"/>
              </a:ext>
            </a:extLst>
          </p:cNvPr>
          <p:cNvSpPr/>
          <p:nvPr/>
        </p:nvSpPr>
        <p:spPr>
          <a:xfrm>
            <a:off x="6675929" y="3752200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374176E7-A98C-7FB7-B323-45EE35099143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V="1">
            <a:off x="7491879" y="3533715"/>
            <a:ext cx="1014931" cy="4369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F359377-C8DC-B458-3546-14E8E491D445}"/>
              </a:ext>
            </a:extLst>
          </p:cNvPr>
          <p:cNvSpPr/>
          <p:nvPr/>
        </p:nvSpPr>
        <p:spPr>
          <a:xfrm>
            <a:off x="5108097" y="3315230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A1C957-A9A9-03F9-A334-C4F209D76FD8}"/>
              </a:ext>
            </a:extLst>
          </p:cNvPr>
          <p:cNvSpPr/>
          <p:nvPr/>
        </p:nvSpPr>
        <p:spPr>
          <a:xfrm>
            <a:off x="5108097" y="3752200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6B3F707D-488C-0AB6-BDAD-37010C54B7F8}"/>
              </a:ext>
            </a:extLst>
          </p:cNvPr>
          <p:cNvCxnSpPr>
            <a:cxnSpLocks/>
            <a:stCxn id="15" idx="3"/>
            <a:endCxn id="11" idx="1"/>
          </p:cNvCxnSpPr>
          <p:nvPr/>
        </p:nvCxnSpPr>
        <p:spPr>
          <a:xfrm flipV="1">
            <a:off x="5924047" y="3533715"/>
            <a:ext cx="751882" cy="4369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661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F01CADA-10C3-8BB2-AFF6-33852B1DDA62}"/>
              </a:ext>
            </a:extLst>
          </p:cNvPr>
          <p:cNvSpPr/>
          <p:nvPr/>
        </p:nvSpPr>
        <p:spPr>
          <a:xfrm>
            <a:off x="353352" y="197346"/>
            <a:ext cx="478431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buff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++] =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en" altLang="ko-Kore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[--</a:t>
            </a:r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b="1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" altLang="ko-Kore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1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" altLang="ko-Kore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20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push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30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" altLang="ko-Kore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()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AAD2971-C304-0E60-DDB4-448CF37233EC}"/>
              </a:ext>
            </a:extLst>
          </p:cNvPr>
          <p:cNvSpPr/>
          <p:nvPr/>
        </p:nvSpPr>
        <p:spPr>
          <a:xfrm>
            <a:off x="7508060" y="89390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CFA194-0C15-2827-EEBA-DED30282F0AC}"/>
              </a:ext>
            </a:extLst>
          </p:cNvPr>
          <p:cNvSpPr/>
          <p:nvPr/>
        </p:nvSpPr>
        <p:spPr>
          <a:xfrm>
            <a:off x="7508060" y="133087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D2DD62-4F38-ECE5-2B20-D82A1B8AD1CC}"/>
              </a:ext>
            </a:extLst>
          </p:cNvPr>
          <p:cNvSpPr/>
          <p:nvPr/>
        </p:nvSpPr>
        <p:spPr>
          <a:xfrm>
            <a:off x="7508060" y="176784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923471-6F24-BE81-0EEB-D73E63BAECF8}"/>
              </a:ext>
            </a:extLst>
          </p:cNvPr>
          <p:cNvSpPr/>
          <p:nvPr/>
        </p:nvSpPr>
        <p:spPr>
          <a:xfrm>
            <a:off x="7508060" y="220481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401CBB-2CFC-3208-8C9E-41A29CBEF195}"/>
              </a:ext>
            </a:extLst>
          </p:cNvPr>
          <p:cNvSpPr/>
          <p:nvPr/>
        </p:nvSpPr>
        <p:spPr>
          <a:xfrm>
            <a:off x="7508060" y="264178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0FC7BB-50BE-8AF5-E1D1-7F544E9EB090}"/>
              </a:ext>
            </a:extLst>
          </p:cNvPr>
          <p:cNvSpPr/>
          <p:nvPr/>
        </p:nvSpPr>
        <p:spPr>
          <a:xfrm>
            <a:off x="7508060" y="307875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639A87-7045-59FF-6C67-29C4BD16227F}"/>
              </a:ext>
            </a:extLst>
          </p:cNvPr>
          <p:cNvSpPr/>
          <p:nvPr/>
        </p:nvSpPr>
        <p:spPr>
          <a:xfrm>
            <a:off x="7508060" y="351572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43222A-C4A2-53F6-1032-16D0A309942C}"/>
              </a:ext>
            </a:extLst>
          </p:cNvPr>
          <p:cNvSpPr/>
          <p:nvPr/>
        </p:nvSpPr>
        <p:spPr>
          <a:xfrm>
            <a:off x="7508060" y="395269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F02642-7114-4C11-4310-A5ABEE2E79C5}"/>
              </a:ext>
            </a:extLst>
          </p:cNvPr>
          <p:cNvSpPr/>
          <p:nvPr/>
        </p:nvSpPr>
        <p:spPr>
          <a:xfrm>
            <a:off x="7508060" y="438966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9423C6-4D66-A703-519F-7F4B7744142F}"/>
              </a:ext>
            </a:extLst>
          </p:cNvPr>
          <p:cNvSpPr/>
          <p:nvPr/>
        </p:nvSpPr>
        <p:spPr>
          <a:xfrm>
            <a:off x="7508059" y="4826634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DFCD438-2ED3-4BDE-3F8D-AC11DA88AF9D}"/>
              </a:ext>
            </a:extLst>
          </p:cNvPr>
          <p:cNvSpPr/>
          <p:nvPr/>
        </p:nvSpPr>
        <p:spPr>
          <a:xfrm>
            <a:off x="5735905" y="675419"/>
            <a:ext cx="509798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9A36C2-36CB-805B-A520-4FD9F99C3C82}"/>
              </a:ext>
            </a:extLst>
          </p:cNvPr>
          <p:cNvSpPr/>
          <p:nvPr/>
        </p:nvSpPr>
        <p:spPr>
          <a:xfrm>
            <a:off x="5137664" y="709238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endParaRPr lang="ko-Kore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05CE30EE-65FD-8966-59BB-35143F2FCDCC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6245703" y="893904"/>
            <a:ext cx="1262356" cy="41512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07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AAD2971-C304-0E60-DDB4-448CF37233EC}"/>
              </a:ext>
            </a:extLst>
          </p:cNvPr>
          <p:cNvSpPr/>
          <p:nvPr/>
        </p:nvSpPr>
        <p:spPr>
          <a:xfrm>
            <a:off x="1722254" y="71587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CFA194-0C15-2827-EEBA-DED30282F0AC}"/>
              </a:ext>
            </a:extLst>
          </p:cNvPr>
          <p:cNvSpPr/>
          <p:nvPr/>
        </p:nvSpPr>
        <p:spPr>
          <a:xfrm>
            <a:off x="1722254" y="1152849"/>
            <a:ext cx="1530743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D2DD62-4F38-ECE5-2B20-D82A1B8AD1CC}"/>
              </a:ext>
            </a:extLst>
          </p:cNvPr>
          <p:cNvSpPr/>
          <p:nvPr/>
        </p:nvSpPr>
        <p:spPr>
          <a:xfrm>
            <a:off x="1722254" y="158981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923471-6F24-BE81-0EEB-D73E63BAECF8}"/>
              </a:ext>
            </a:extLst>
          </p:cNvPr>
          <p:cNvSpPr/>
          <p:nvPr/>
        </p:nvSpPr>
        <p:spPr>
          <a:xfrm>
            <a:off x="1722254" y="2026789"/>
            <a:ext cx="1530743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401CBB-2CFC-3208-8C9E-41A29CBEF195}"/>
              </a:ext>
            </a:extLst>
          </p:cNvPr>
          <p:cNvSpPr/>
          <p:nvPr/>
        </p:nvSpPr>
        <p:spPr>
          <a:xfrm>
            <a:off x="1722254" y="246375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0FC7BB-50BE-8AF5-E1D1-7F544E9EB090}"/>
              </a:ext>
            </a:extLst>
          </p:cNvPr>
          <p:cNvSpPr/>
          <p:nvPr/>
        </p:nvSpPr>
        <p:spPr>
          <a:xfrm>
            <a:off x="1722254" y="290072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639A87-7045-59FF-6C67-29C4BD16227F}"/>
              </a:ext>
            </a:extLst>
          </p:cNvPr>
          <p:cNvSpPr/>
          <p:nvPr/>
        </p:nvSpPr>
        <p:spPr>
          <a:xfrm>
            <a:off x="1722254" y="3337699"/>
            <a:ext cx="1530743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43222A-C4A2-53F6-1032-16D0A309942C}"/>
              </a:ext>
            </a:extLst>
          </p:cNvPr>
          <p:cNvSpPr/>
          <p:nvPr/>
        </p:nvSpPr>
        <p:spPr>
          <a:xfrm>
            <a:off x="1722254" y="377466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F02642-7114-4C11-4310-A5ABEE2E79C5}"/>
              </a:ext>
            </a:extLst>
          </p:cNvPr>
          <p:cNvSpPr/>
          <p:nvPr/>
        </p:nvSpPr>
        <p:spPr>
          <a:xfrm>
            <a:off x="1722254" y="421163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9423C6-4D66-A703-519F-7F4B7744142F}"/>
              </a:ext>
            </a:extLst>
          </p:cNvPr>
          <p:cNvSpPr/>
          <p:nvPr/>
        </p:nvSpPr>
        <p:spPr>
          <a:xfrm>
            <a:off x="1722253" y="464860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09C5FBDA-E230-30FF-00D9-FAA4F7993CAA}"/>
              </a:ext>
            </a:extLst>
          </p:cNvPr>
          <p:cNvCxnSpPr>
            <a:cxnSpLocks/>
            <a:stCxn id="7" idx="3"/>
            <a:endCxn id="12" idx="3"/>
          </p:cNvCxnSpPr>
          <p:nvPr/>
        </p:nvCxnSpPr>
        <p:spPr>
          <a:xfrm>
            <a:off x="3252997" y="1371334"/>
            <a:ext cx="12700" cy="2184850"/>
          </a:xfrm>
          <a:prstGeom prst="curvedConnector3">
            <a:avLst>
              <a:gd name="adj1" fmla="val 428496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F3BD60EA-7632-E514-1799-A10BCDE0D514}"/>
              </a:ext>
            </a:extLst>
          </p:cNvPr>
          <p:cNvCxnSpPr>
            <a:cxnSpLocks/>
            <a:stCxn id="12" idx="1"/>
            <a:endCxn id="9" idx="1"/>
          </p:cNvCxnSpPr>
          <p:nvPr/>
        </p:nvCxnSpPr>
        <p:spPr>
          <a:xfrm rot="10800000">
            <a:off x="1722254" y="2245274"/>
            <a:ext cx="12700" cy="1310910"/>
          </a:xfrm>
          <a:prstGeom prst="curvedConnector3">
            <a:avLst>
              <a:gd name="adj1" fmla="val 42212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147A99B-D995-A4D6-1A12-D1EBF1E4E601}"/>
              </a:ext>
            </a:extLst>
          </p:cNvPr>
          <p:cNvSpPr/>
          <p:nvPr/>
        </p:nvSpPr>
        <p:spPr>
          <a:xfrm>
            <a:off x="5684654" y="1176594"/>
            <a:ext cx="1530743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6242C2A-B080-756D-2CA3-75676E78B33D}"/>
              </a:ext>
            </a:extLst>
          </p:cNvPr>
          <p:cNvSpPr/>
          <p:nvPr/>
        </p:nvSpPr>
        <p:spPr>
          <a:xfrm>
            <a:off x="8615319" y="5244436"/>
            <a:ext cx="1530743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72E4333-A3DF-7CFE-3CB9-CD1F85EB6139}"/>
              </a:ext>
            </a:extLst>
          </p:cNvPr>
          <p:cNvSpPr/>
          <p:nvPr/>
        </p:nvSpPr>
        <p:spPr>
          <a:xfrm>
            <a:off x="7215397" y="3412285"/>
            <a:ext cx="1530743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384A6347-A8B0-F008-BC41-C82AD88676E5}"/>
              </a:ext>
            </a:extLst>
          </p:cNvPr>
          <p:cNvCxnSpPr>
            <a:cxnSpLocks/>
            <a:stCxn id="26" idx="3"/>
            <a:endCxn id="41" idx="3"/>
          </p:cNvCxnSpPr>
          <p:nvPr/>
        </p:nvCxnSpPr>
        <p:spPr>
          <a:xfrm>
            <a:off x="7215397" y="1395079"/>
            <a:ext cx="12701" cy="1227087"/>
          </a:xfrm>
          <a:prstGeom prst="curvedConnector3">
            <a:avLst>
              <a:gd name="adj1" fmla="val 18998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3D7EA512-7EB6-3E3E-DEEA-818D44D00B8F}"/>
              </a:ext>
            </a:extLst>
          </p:cNvPr>
          <p:cNvCxnSpPr>
            <a:cxnSpLocks/>
            <a:stCxn id="31" idx="1"/>
            <a:endCxn id="28" idx="1"/>
          </p:cNvCxnSpPr>
          <p:nvPr/>
        </p:nvCxnSpPr>
        <p:spPr>
          <a:xfrm rot="10800000" flipH="1" flipV="1">
            <a:off x="7215397" y="3630769"/>
            <a:ext cx="1399922" cy="1832151"/>
          </a:xfrm>
          <a:prstGeom prst="curvedConnector3">
            <a:avLst>
              <a:gd name="adj1" fmla="val -1632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B0D3877-9170-6E68-4A96-476DB28A4E05}"/>
              </a:ext>
            </a:extLst>
          </p:cNvPr>
          <p:cNvSpPr/>
          <p:nvPr/>
        </p:nvSpPr>
        <p:spPr>
          <a:xfrm>
            <a:off x="5697355" y="2403681"/>
            <a:ext cx="1530743" cy="436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E25C7922-D48F-263E-010F-9F7D2658FAFE}"/>
              </a:ext>
            </a:extLst>
          </p:cNvPr>
          <p:cNvCxnSpPr>
            <a:cxnSpLocks/>
            <a:stCxn id="41" idx="1"/>
            <a:endCxn id="31" idx="3"/>
          </p:cNvCxnSpPr>
          <p:nvPr/>
        </p:nvCxnSpPr>
        <p:spPr>
          <a:xfrm rot="10800000" flipH="1" flipV="1">
            <a:off x="5697354" y="2622166"/>
            <a:ext cx="3048785" cy="1008604"/>
          </a:xfrm>
          <a:prstGeom prst="curvedConnector5">
            <a:avLst>
              <a:gd name="adj1" fmla="val -7498"/>
              <a:gd name="adj2" fmla="val 50000"/>
              <a:gd name="adj3" fmla="val 1074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326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AAD2971-C304-0E60-DDB4-448CF37233EC}"/>
              </a:ext>
            </a:extLst>
          </p:cNvPr>
          <p:cNvSpPr/>
          <p:nvPr/>
        </p:nvSpPr>
        <p:spPr>
          <a:xfrm>
            <a:off x="1722254" y="715879"/>
            <a:ext cx="1530743" cy="4369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CFA194-0C15-2827-EEBA-DED30282F0AC}"/>
              </a:ext>
            </a:extLst>
          </p:cNvPr>
          <p:cNvSpPr/>
          <p:nvPr/>
        </p:nvSpPr>
        <p:spPr>
          <a:xfrm>
            <a:off x="1722254" y="1152849"/>
            <a:ext cx="1530743" cy="4369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D2DD62-4F38-ECE5-2B20-D82A1B8AD1CC}"/>
              </a:ext>
            </a:extLst>
          </p:cNvPr>
          <p:cNvSpPr/>
          <p:nvPr/>
        </p:nvSpPr>
        <p:spPr>
          <a:xfrm>
            <a:off x="1722254" y="1589819"/>
            <a:ext cx="1530743" cy="4369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923471-6F24-BE81-0EEB-D73E63BAECF8}"/>
              </a:ext>
            </a:extLst>
          </p:cNvPr>
          <p:cNvSpPr/>
          <p:nvPr/>
        </p:nvSpPr>
        <p:spPr>
          <a:xfrm>
            <a:off x="1722254" y="2026789"/>
            <a:ext cx="1530743" cy="4369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30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401CBB-2CFC-3208-8C9E-41A29CBEF195}"/>
              </a:ext>
            </a:extLst>
          </p:cNvPr>
          <p:cNvSpPr/>
          <p:nvPr/>
        </p:nvSpPr>
        <p:spPr>
          <a:xfrm>
            <a:off x="1722254" y="2463759"/>
            <a:ext cx="1530743" cy="4369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40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0FC7BB-50BE-8AF5-E1D1-7F544E9EB090}"/>
              </a:ext>
            </a:extLst>
          </p:cNvPr>
          <p:cNvSpPr/>
          <p:nvPr/>
        </p:nvSpPr>
        <p:spPr>
          <a:xfrm>
            <a:off x="1722254" y="2900729"/>
            <a:ext cx="1530743" cy="4369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5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639A87-7045-59FF-6C67-29C4BD16227F}"/>
              </a:ext>
            </a:extLst>
          </p:cNvPr>
          <p:cNvSpPr/>
          <p:nvPr/>
        </p:nvSpPr>
        <p:spPr>
          <a:xfrm>
            <a:off x="1722254" y="333769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43222A-C4A2-53F6-1032-16D0A309942C}"/>
              </a:ext>
            </a:extLst>
          </p:cNvPr>
          <p:cNvSpPr/>
          <p:nvPr/>
        </p:nvSpPr>
        <p:spPr>
          <a:xfrm>
            <a:off x="1722254" y="377466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F02642-7114-4C11-4310-A5ABEE2E79C5}"/>
              </a:ext>
            </a:extLst>
          </p:cNvPr>
          <p:cNvSpPr/>
          <p:nvPr/>
        </p:nvSpPr>
        <p:spPr>
          <a:xfrm>
            <a:off x="1722254" y="421163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9423C6-4D66-A703-519F-7F4B7744142F}"/>
              </a:ext>
            </a:extLst>
          </p:cNvPr>
          <p:cNvSpPr/>
          <p:nvPr/>
        </p:nvSpPr>
        <p:spPr>
          <a:xfrm>
            <a:off x="1722253" y="4648609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674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816D3B-B274-5E62-92FA-D94550C80314}"/>
              </a:ext>
            </a:extLst>
          </p:cNvPr>
          <p:cNvSpPr/>
          <p:nvPr/>
        </p:nvSpPr>
        <p:spPr>
          <a:xfrm>
            <a:off x="353352" y="197346"/>
            <a:ext cx="47843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50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30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10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20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40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80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60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90</a:t>
            </a:r>
          </a:p>
          <a:p>
            <a:endParaRPr lang="en-US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=&gt;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DM Mono" panose="020B0509040201040103" pitchFamily="49" charset="0"/>
              </a:rPr>
              <a:t>logN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924B884-EC82-832E-55C3-7C1DFE29362F}"/>
              </a:ext>
            </a:extLst>
          </p:cNvPr>
          <p:cNvSpPr/>
          <p:nvPr/>
        </p:nvSpPr>
        <p:spPr>
          <a:xfrm>
            <a:off x="5816824" y="732064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5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7A486F4-D25B-43A0-ACC4-0A3060683C51}"/>
              </a:ext>
            </a:extLst>
          </p:cNvPr>
          <p:cNvSpPr/>
          <p:nvPr/>
        </p:nvSpPr>
        <p:spPr>
          <a:xfrm>
            <a:off x="5030547" y="1572287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30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56D7C3B-B0C7-D360-C8F7-78DD5CC8B3A4}"/>
              </a:ext>
            </a:extLst>
          </p:cNvPr>
          <p:cNvSpPr/>
          <p:nvPr/>
        </p:nvSpPr>
        <p:spPr>
          <a:xfrm>
            <a:off x="4383755" y="2266854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4689F944-F652-9CA0-C275-6934E47E34EE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rot="5400000">
            <a:off x="5599015" y="977522"/>
            <a:ext cx="403253" cy="7862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FFB5B9D7-2D69-8B9A-DD48-E4768E8B51B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rot="5400000">
            <a:off x="4955308" y="1814659"/>
            <a:ext cx="257597" cy="64679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63F388F-6DB2-62B9-6DD1-4A4215C96ABA}"/>
              </a:ext>
            </a:extLst>
          </p:cNvPr>
          <p:cNvSpPr/>
          <p:nvPr/>
        </p:nvSpPr>
        <p:spPr>
          <a:xfrm>
            <a:off x="5046732" y="3014865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49A3B2E5-104D-96F0-832A-AAABB6F8C9D2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 rot="16200000" flipH="1">
            <a:off x="4936678" y="2527855"/>
            <a:ext cx="311041" cy="6629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CE1DE44-6A76-A63F-CAE0-5214005ADA95}"/>
              </a:ext>
            </a:extLst>
          </p:cNvPr>
          <p:cNvSpPr/>
          <p:nvPr/>
        </p:nvSpPr>
        <p:spPr>
          <a:xfrm>
            <a:off x="5514619" y="2242314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40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DB2888E5-4790-CD2E-0BB2-EB17DFC9390B}"/>
              </a:ext>
            </a:extLst>
          </p:cNvPr>
          <p:cNvCxnSpPr>
            <a:cxnSpLocks/>
            <a:stCxn id="18" idx="2"/>
            <a:endCxn id="27" idx="0"/>
          </p:cNvCxnSpPr>
          <p:nvPr/>
        </p:nvCxnSpPr>
        <p:spPr>
          <a:xfrm rot="16200000" flipH="1">
            <a:off x="5533010" y="1883749"/>
            <a:ext cx="233057" cy="4840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64A7368-5B3F-4AE5-74B6-2B361966FD86}"/>
              </a:ext>
            </a:extLst>
          </p:cNvPr>
          <p:cNvSpPr/>
          <p:nvPr/>
        </p:nvSpPr>
        <p:spPr>
          <a:xfrm>
            <a:off x="6987470" y="1572844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80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3C5621F3-730F-1B3C-7B05-EB235F1D5075}"/>
              </a:ext>
            </a:extLst>
          </p:cNvPr>
          <p:cNvCxnSpPr>
            <a:cxnSpLocks/>
            <a:stCxn id="17" idx="2"/>
            <a:endCxn id="31" idx="0"/>
          </p:cNvCxnSpPr>
          <p:nvPr/>
        </p:nvCxnSpPr>
        <p:spPr>
          <a:xfrm rot="16200000" flipH="1">
            <a:off x="6577197" y="785616"/>
            <a:ext cx="403810" cy="11706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C803303-1039-DDFC-8993-8E8235C3A114}"/>
              </a:ext>
            </a:extLst>
          </p:cNvPr>
          <p:cNvSpPr/>
          <p:nvPr/>
        </p:nvSpPr>
        <p:spPr>
          <a:xfrm>
            <a:off x="6570733" y="2242314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60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1A5E42CE-CA4B-2BCD-D4D5-BBFA5F8C624B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 rot="5400000">
            <a:off x="7039807" y="1917696"/>
            <a:ext cx="232500" cy="4167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05C89BE-FE37-5C3B-0ACA-54CFE3687F5B}"/>
              </a:ext>
            </a:extLst>
          </p:cNvPr>
          <p:cNvSpPr/>
          <p:nvPr/>
        </p:nvSpPr>
        <p:spPr>
          <a:xfrm>
            <a:off x="7524245" y="2242314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90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5FDDA972-58D1-8B15-8968-9C472E04914F}"/>
              </a:ext>
            </a:extLst>
          </p:cNvPr>
          <p:cNvCxnSpPr>
            <a:cxnSpLocks/>
            <a:stCxn id="31" idx="2"/>
            <a:endCxn id="40" idx="0"/>
          </p:cNvCxnSpPr>
          <p:nvPr/>
        </p:nvCxnSpPr>
        <p:spPr>
          <a:xfrm rot="16200000" flipH="1">
            <a:off x="7516562" y="1857676"/>
            <a:ext cx="232500" cy="5367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927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816D3B-B274-5E62-92FA-D94550C80314}"/>
              </a:ext>
            </a:extLst>
          </p:cNvPr>
          <p:cNvSpPr/>
          <p:nvPr/>
        </p:nvSpPr>
        <p:spPr>
          <a:xfrm>
            <a:off x="353352" y="197346"/>
            <a:ext cx="47843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10 20 30 40 50 60</a:t>
            </a:r>
          </a:p>
          <a:p>
            <a:endParaRPr lang="en-US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  <a:p>
            <a:pPr marL="285750" indent="-285750">
              <a:buFont typeface="Symbol" pitchFamily="2" charset="2"/>
              <a:buChar char="Þ"/>
            </a:pPr>
            <a:r>
              <a:rPr lang="en-US" altLang="ko-KR" dirty="0" err="1">
                <a:solidFill>
                  <a:srgbClr val="000000"/>
                </a:solidFill>
                <a:latin typeface="DM Mono" panose="020B0509040201040103" pitchFamily="49" charset="0"/>
              </a:rPr>
              <a:t>logN</a:t>
            </a:r>
            <a:endParaRPr lang="en-US" altLang="ko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pPr marL="285750" indent="-285750">
              <a:buFont typeface="Symbol" pitchFamily="2" charset="2"/>
              <a:buChar char="Þ"/>
            </a:pPr>
            <a:r>
              <a:rPr lang="ko-KR" altLang="en-US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자가 균형 트리</a:t>
            </a:r>
            <a:endParaRPr lang="en-US" altLang="ko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  <a:p>
            <a:pPr marL="285750" indent="-285750">
              <a:buFont typeface="Symbol" pitchFamily="2" charset="2"/>
              <a:buChar char="Þ"/>
            </a:pPr>
            <a:r>
              <a:rPr lang="ko-KR" altLang="en-US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회전을 통해서 스스로 </a:t>
            </a:r>
            <a:r>
              <a:rPr lang="ko-KR" altLang="en-US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균형잡습니다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.</a:t>
            </a: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1)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AVL Tree</a:t>
            </a:r>
          </a:p>
          <a:p>
            <a:r>
              <a:rPr lang="en-US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2) RB Tree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15052B1-0EBC-7E98-C352-30A59B342E98}"/>
              </a:ext>
            </a:extLst>
          </p:cNvPr>
          <p:cNvSpPr/>
          <p:nvPr/>
        </p:nvSpPr>
        <p:spPr>
          <a:xfrm>
            <a:off x="5816824" y="732064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2450000F-582C-E93C-856E-14F04BA89A2A}"/>
              </a:ext>
            </a:extLst>
          </p:cNvPr>
          <p:cNvCxnSpPr>
            <a:cxnSpLocks/>
            <a:stCxn id="24" idx="2"/>
          </p:cNvCxnSpPr>
          <p:nvPr/>
        </p:nvCxnSpPr>
        <p:spPr>
          <a:xfrm rot="16200000" flipH="1">
            <a:off x="6577197" y="785616"/>
            <a:ext cx="403810" cy="11706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B64AB13-D2B1-D10A-4FBB-C79CA80259B1}"/>
              </a:ext>
            </a:extLst>
          </p:cNvPr>
          <p:cNvSpPr/>
          <p:nvPr/>
        </p:nvSpPr>
        <p:spPr>
          <a:xfrm>
            <a:off x="7364425" y="1370939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7B1854E-2009-9BD4-5411-59AE761ACCC1}"/>
              </a:ext>
            </a:extLst>
          </p:cNvPr>
          <p:cNvCxnSpPr>
            <a:cxnSpLocks/>
          </p:cNvCxnSpPr>
          <p:nvPr/>
        </p:nvCxnSpPr>
        <p:spPr>
          <a:xfrm rot="16200000" flipH="1">
            <a:off x="8250899" y="1424491"/>
            <a:ext cx="403810" cy="11706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D4B695C-21C3-8502-4AAE-B66385A926FC}"/>
              </a:ext>
            </a:extLst>
          </p:cNvPr>
          <p:cNvSpPr/>
          <p:nvPr/>
        </p:nvSpPr>
        <p:spPr>
          <a:xfrm>
            <a:off x="9038127" y="2009814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3CAEF1CD-B1E4-EBC2-3764-222D0FCC2C98}"/>
              </a:ext>
            </a:extLst>
          </p:cNvPr>
          <p:cNvCxnSpPr>
            <a:cxnSpLocks/>
          </p:cNvCxnSpPr>
          <p:nvPr/>
        </p:nvCxnSpPr>
        <p:spPr>
          <a:xfrm rot="16200000" flipH="1">
            <a:off x="9924601" y="2063366"/>
            <a:ext cx="403810" cy="11706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DBB6840-1C68-7F75-6033-5AB81ACFE30A}"/>
              </a:ext>
            </a:extLst>
          </p:cNvPr>
          <p:cNvSpPr/>
          <p:nvPr/>
        </p:nvSpPr>
        <p:spPr>
          <a:xfrm>
            <a:off x="10711829" y="2648689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B3D49E2C-F33C-D061-FE24-975024A1FD0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598303" y="2702241"/>
            <a:ext cx="403810" cy="11706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F47263C-C5D9-D8DA-90F1-74ABD46F4031}"/>
              </a:ext>
            </a:extLst>
          </p:cNvPr>
          <p:cNvSpPr/>
          <p:nvPr/>
        </p:nvSpPr>
        <p:spPr>
          <a:xfrm>
            <a:off x="12385531" y="3287564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50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630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816D3B-B274-5E62-92FA-D94550C80314}"/>
              </a:ext>
            </a:extLst>
          </p:cNvPr>
          <p:cNvSpPr/>
          <p:nvPr/>
        </p:nvSpPr>
        <p:spPr>
          <a:xfrm>
            <a:off x="353352" y="197346"/>
            <a:ext cx="4784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50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30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10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20 40</a:t>
            </a:r>
            <a:endParaRPr lang="en-US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50 =&gt;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hash(x) =&gt; 3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B56F7BC-E03B-BFC3-6557-3A112CA78E8D}"/>
              </a:ext>
            </a:extLst>
          </p:cNvPr>
          <p:cNvSpPr/>
          <p:nvPr/>
        </p:nvSpPr>
        <p:spPr>
          <a:xfrm>
            <a:off x="6666487" y="497395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B0A0A9-81DB-BFAE-73C8-5D36271F6238}"/>
              </a:ext>
            </a:extLst>
          </p:cNvPr>
          <p:cNvSpPr/>
          <p:nvPr/>
        </p:nvSpPr>
        <p:spPr>
          <a:xfrm>
            <a:off x="6666487" y="934365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94AAE66-B255-5CAE-584E-AD413EF3102A}"/>
              </a:ext>
            </a:extLst>
          </p:cNvPr>
          <p:cNvSpPr/>
          <p:nvPr/>
        </p:nvSpPr>
        <p:spPr>
          <a:xfrm>
            <a:off x="6666487" y="1371335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28D3E24-0C57-83A4-D93E-691A2030FF20}"/>
              </a:ext>
            </a:extLst>
          </p:cNvPr>
          <p:cNvSpPr/>
          <p:nvPr/>
        </p:nvSpPr>
        <p:spPr>
          <a:xfrm>
            <a:off x="6666487" y="1808305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D79B803-F1D9-E230-600C-851F593A6538}"/>
              </a:ext>
            </a:extLst>
          </p:cNvPr>
          <p:cNvSpPr/>
          <p:nvPr/>
        </p:nvSpPr>
        <p:spPr>
          <a:xfrm>
            <a:off x="6666487" y="2245275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B34C13B-1173-E063-CF7E-6D3D21144613}"/>
              </a:ext>
            </a:extLst>
          </p:cNvPr>
          <p:cNvSpPr/>
          <p:nvPr/>
        </p:nvSpPr>
        <p:spPr>
          <a:xfrm>
            <a:off x="6666487" y="2682245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5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085FF2A-672A-1DBF-8B23-FC8F6F9B43B3}"/>
              </a:ext>
            </a:extLst>
          </p:cNvPr>
          <p:cNvSpPr/>
          <p:nvPr/>
        </p:nvSpPr>
        <p:spPr>
          <a:xfrm>
            <a:off x="6666487" y="3119215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A588120-C79E-857C-952E-E7FDAAF3C6A3}"/>
              </a:ext>
            </a:extLst>
          </p:cNvPr>
          <p:cNvSpPr/>
          <p:nvPr/>
        </p:nvSpPr>
        <p:spPr>
          <a:xfrm>
            <a:off x="6666487" y="3556185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7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2C07FB6-BE11-5FE6-A35C-0CC24446D8C8}"/>
              </a:ext>
            </a:extLst>
          </p:cNvPr>
          <p:cNvSpPr/>
          <p:nvPr/>
        </p:nvSpPr>
        <p:spPr>
          <a:xfrm>
            <a:off x="6666487" y="3993155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58B3C6F-283F-62E4-0539-F5922006B402}"/>
              </a:ext>
            </a:extLst>
          </p:cNvPr>
          <p:cNvSpPr/>
          <p:nvPr/>
        </p:nvSpPr>
        <p:spPr>
          <a:xfrm>
            <a:off x="6666487" y="4430125"/>
            <a:ext cx="1530743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9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E86E949-41BF-CC8C-1134-3932E8BD50D4}"/>
              </a:ext>
            </a:extLst>
          </p:cNvPr>
          <p:cNvSpPr/>
          <p:nvPr/>
        </p:nvSpPr>
        <p:spPr>
          <a:xfrm>
            <a:off x="8996994" y="1808305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5</a:t>
            </a:r>
            <a:r>
              <a:rPr kumimoji="1" lang="en-US" altLang="ko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088C43C6-3059-199E-03CA-681AFDAD9CCD}"/>
              </a:ext>
            </a:extLst>
          </p:cNvPr>
          <p:cNvCxnSpPr>
            <a:cxnSpLocks/>
            <a:stCxn id="29" idx="3"/>
            <a:endCxn id="42" idx="1"/>
          </p:cNvCxnSpPr>
          <p:nvPr/>
        </p:nvCxnSpPr>
        <p:spPr>
          <a:xfrm>
            <a:off x="8197230" y="2026790"/>
            <a:ext cx="79976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E859DE3-FEC0-AACC-7F84-AA58733CB53C}"/>
              </a:ext>
            </a:extLst>
          </p:cNvPr>
          <p:cNvSpPr/>
          <p:nvPr/>
        </p:nvSpPr>
        <p:spPr>
          <a:xfrm>
            <a:off x="8996994" y="2646360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98530480-A437-FDCC-4F02-FE4B571C84E8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8197230" y="2864845"/>
            <a:ext cx="79976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AF3C6BF-7786-18B8-2831-0897A4FAE212}"/>
              </a:ext>
            </a:extLst>
          </p:cNvPr>
          <p:cNvSpPr/>
          <p:nvPr/>
        </p:nvSpPr>
        <p:spPr>
          <a:xfrm>
            <a:off x="8996994" y="3484415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E34BAB92-B189-1B88-1DE2-C3FB9B79923F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8197230" y="3702900"/>
            <a:ext cx="79976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3A9507A-3795-452D-16F3-ECA5D1451336}"/>
              </a:ext>
            </a:extLst>
          </p:cNvPr>
          <p:cNvSpPr/>
          <p:nvPr/>
        </p:nvSpPr>
        <p:spPr>
          <a:xfrm>
            <a:off x="8996994" y="4322470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C77D95DE-EC8B-6FC6-9863-5F0853AA4E28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8197230" y="4540955"/>
            <a:ext cx="79976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6DFE606-7AD2-14C4-2A02-FCC06975F79B}"/>
              </a:ext>
            </a:extLst>
          </p:cNvPr>
          <p:cNvSpPr/>
          <p:nvPr/>
        </p:nvSpPr>
        <p:spPr>
          <a:xfrm>
            <a:off x="10173712" y="3484415"/>
            <a:ext cx="753909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2AE85ECB-4699-6211-3136-1F8842E17294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>
            <a:off x="9750903" y="3702900"/>
            <a:ext cx="422809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855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E164D4B-5351-5334-6A1A-8BAB1E234FE8}"/>
              </a:ext>
            </a:extLst>
          </p:cNvPr>
          <p:cNvSpPr/>
          <p:nvPr/>
        </p:nvSpPr>
        <p:spPr>
          <a:xfrm>
            <a:off x="418089" y="176810"/>
            <a:ext cx="429147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class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Point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private: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y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public: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Set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{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    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    y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}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  Point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  p1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Set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  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.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Set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EEBE9B3-B6AC-1BB9-D10C-3564EEB42927}"/>
              </a:ext>
            </a:extLst>
          </p:cNvPr>
          <p:cNvSpPr/>
          <p:nvPr/>
        </p:nvSpPr>
        <p:spPr>
          <a:xfrm>
            <a:off x="6199726" y="1442931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F42C46-716F-0127-2E33-3114810472CF}"/>
              </a:ext>
            </a:extLst>
          </p:cNvPr>
          <p:cNvSpPr/>
          <p:nvPr/>
        </p:nvSpPr>
        <p:spPr>
          <a:xfrm>
            <a:off x="6199726" y="1879901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75986B-ECCA-75C6-11CB-83D544771041}"/>
              </a:ext>
            </a:extLst>
          </p:cNvPr>
          <p:cNvSpPr/>
          <p:nvPr/>
        </p:nvSpPr>
        <p:spPr>
          <a:xfrm>
            <a:off x="6377510" y="1039780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B9ECA0-580F-323A-A847-6A6284CBD5B1}"/>
              </a:ext>
            </a:extLst>
          </p:cNvPr>
          <p:cNvSpPr/>
          <p:nvPr/>
        </p:nvSpPr>
        <p:spPr>
          <a:xfrm>
            <a:off x="5807842" y="147675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A4BEC2-1C71-B590-FCE0-D2CAE2FBB959}"/>
              </a:ext>
            </a:extLst>
          </p:cNvPr>
          <p:cNvSpPr/>
          <p:nvPr/>
        </p:nvSpPr>
        <p:spPr>
          <a:xfrm>
            <a:off x="5807842" y="187990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D2552F-7311-93AA-9F95-3CC1BA045023}"/>
              </a:ext>
            </a:extLst>
          </p:cNvPr>
          <p:cNvSpPr/>
          <p:nvPr/>
        </p:nvSpPr>
        <p:spPr>
          <a:xfrm>
            <a:off x="8742407" y="1409112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7B5440-C301-865B-7C99-E235ECEC4A18}"/>
              </a:ext>
            </a:extLst>
          </p:cNvPr>
          <p:cNvSpPr/>
          <p:nvPr/>
        </p:nvSpPr>
        <p:spPr>
          <a:xfrm>
            <a:off x="8742407" y="1846082"/>
            <a:ext cx="815950" cy="4369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D76296-93F8-5114-FB2E-61BC93685C91}"/>
              </a:ext>
            </a:extLst>
          </p:cNvPr>
          <p:cNvSpPr/>
          <p:nvPr/>
        </p:nvSpPr>
        <p:spPr>
          <a:xfrm>
            <a:off x="8920191" y="1005961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ACDF1A-A4C7-2A11-1F1A-DAC1D1021ECB}"/>
              </a:ext>
            </a:extLst>
          </p:cNvPr>
          <p:cNvSpPr/>
          <p:nvPr/>
        </p:nvSpPr>
        <p:spPr>
          <a:xfrm>
            <a:off x="8350523" y="144293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D7E6D6-65D5-CBF3-DFFE-94B697ED6660}"/>
              </a:ext>
            </a:extLst>
          </p:cNvPr>
          <p:cNvSpPr/>
          <p:nvPr/>
        </p:nvSpPr>
        <p:spPr>
          <a:xfrm>
            <a:off x="8350523" y="1846082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0C52F76-24C6-FE80-A02D-B052C8428D37}"/>
              </a:ext>
            </a:extLst>
          </p:cNvPr>
          <p:cNvSpPr/>
          <p:nvPr/>
        </p:nvSpPr>
        <p:spPr>
          <a:xfrm>
            <a:off x="6377510" y="3808549"/>
            <a:ext cx="356608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>
                <a:solidFill>
                  <a:srgbClr val="0000FF"/>
                </a:solidFill>
                <a:latin typeface="DM Mono" panose="020B0509040201040103" pitchFamily="49" charset="0"/>
              </a:rPr>
              <a:t>  void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sz="1400" dirty="0">
                <a:solidFill>
                  <a:srgbClr val="795E26"/>
                </a:solidFill>
                <a:latin typeface="DM Mono" panose="020B0509040201040103" pitchFamily="49" charset="0"/>
              </a:rPr>
              <a:t>Set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sz="1400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sz="1400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 {</a:t>
            </a:r>
          </a:p>
          <a:p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    x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    y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sz="1400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solidFill>
                  <a:srgbClr val="000000"/>
                </a:solidFill>
                <a:latin typeface="DM Mono" panose="020B0509040201040103" pitchFamily="49" charset="0"/>
              </a:rPr>
              <a:t>  }</a:t>
            </a:r>
            <a:endParaRPr lang="ko-Kore-KR" altLang="en-US" sz="1400" dirty="0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B9B2F7B9-948F-92A3-A7E5-52676D7B8EBA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rot="16200000" flipH="1">
            <a:off x="6638286" y="2286285"/>
            <a:ext cx="1491678" cy="155284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05882597-00E7-3A41-621F-70EE12CE8ACC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rot="5400000">
            <a:off x="7892718" y="2550884"/>
            <a:ext cx="1525497" cy="98983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827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2175</TotalTime>
  <Words>1779</Words>
  <Application>Microsoft Macintosh PowerPoint</Application>
  <PresentationFormat>와이드스크린</PresentationFormat>
  <Paragraphs>623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DM Mono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23</cp:revision>
  <dcterms:created xsi:type="dcterms:W3CDTF">2022-05-18T01:24:45Z</dcterms:created>
  <dcterms:modified xsi:type="dcterms:W3CDTF">2022-05-23T05:31:55Z</dcterms:modified>
</cp:coreProperties>
</file>