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7817225" y="4097545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c3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234</Words>
  <Application>Microsoft Macintosh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2022-05-10T05:32:44Z</dcterms:created>
  <dcterms:modified xsi:type="dcterms:W3CDTF">2022-05-11T00:40:19Z</dcterms:modified>
</cp:coreProperties>
</file>