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7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025C-3F83-FC23-6158-FDA9C47B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F543C1-8237-7F34-30B8-D913E468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EF748-4367-CECD-E2A8-526A61E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FC42A-A1A8-F916-2CE2-85546014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3A2F-8ABE-3719-3675-6307B545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C364-A8BF-66C6-4968-F67918A3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288A3-73F2-D052-877C-AC8E00A4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90419-E1C6-B8DA-C15C-A82FB9D2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762B-0E2F-F583-F63B-6FD171BC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1C4F-1966-DA0C-31E3-46A23B8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75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F89D20-5536-815F-8399-3ACA2082A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BDFD5-7250-B28B-7519-C25023C3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09A9E-C911-9484-D6D9-1B01F6C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B6092-9A57-DBD9-CA15-A0D879E4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49B5-C617-4CF2-29F7-863D18B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4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4721A-BFAA-9D03-F52B-20F97BAF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C27E5-059C-AD95-90D0-4BAC9E48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AC03D-3AE5-B0B0-F922-F7275A8C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4BCA-551D-7865-7814-2298E7C0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F07F3-564D-0C50-0E63-723ABA62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E6E9-6791-258D-A8CD-0F3C877C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E4AC5-BDF4-0C09-E6AB-FC51F8F5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80C8C-722F-87F0-6AE6-08E11B4F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ACD7E-F637-8FCE-44DD-08FD4B61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CE418-28FD-4694-1FF0-BC9E7699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188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2F76F-A437-171F-D294-EE06CFD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EE73F-7AE9-AC06-58EC-45DDF2BD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0F2D2-1C0C-CDAC-9229-F9E97A5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2A46C-DFFB-E3D4-1129-A17D9923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7787C-A924-B902-575C-A4453F9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12BC9-C58A-729C-2D27-832F72A1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7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716E-2402-A9B5-3FEF-E000AFAF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117AF-703C-DE43-2373-0B120149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4DC87-3031-A799-105D-97604C71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271F4-1D19-6A89-6EE9-EA7864941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7DCBCA-137D-FC45-06C1-9EEB672B8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A024F-C3A7-1AC9-83FE-0E80B313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61D6D0-129D-C8E2-0B9E-29E2D4B2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D9E3C9-8EFC-954C-2469-89DFBD6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685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D94E9-1E61-BC78-A540-5F661A18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FC442A-9D8B-DD9A-0572-A3DBB196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4F805-F89D-0AFD-D944-F026A9DD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AD395A-DFB5-2037-8252-0F66907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601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7071B2-D817-3815-14CF-3C5046E4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D22BC-322F-C6EB-10C8-0C50812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208F2-FB07-5D32-369D-12E4ECC1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1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CB0BB-2114-2824-242A-A8BEB1E0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C4D91-826A-BE71-DBC8-BEEAAA72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3ED3FA-443C-060C-DF1C-789FFD9A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C9CB3-FEDA-EFE4-9DC5-34D27B3E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233E7-558D-149B-23F5-91957D7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5A47D-6B75-6E3D-C84F-CB3EA887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6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67371-7482-7AFB-F63D-B14EC3DB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1A9D-6210-2349-7DB9-C1984161A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123E3-8E80-4076-1CF8-29DF7086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B2C5A-9151-DEE6-5ED4-07E69C1D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3F20A-5F50-7B26-C23E-270E0B50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CAF40-AE2B-7571-B674-0A3838C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4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723FD-8650-FB44-1A8D-FBDF6F4B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76670-6302-3B85-4464-901778C1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81BAC-B60E-F6D4-1BB3-E92F0CF2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7233-A6A5-C042-8E7E-4CE7E5E8D13B}" type="datetimeFigureOut">
              <a:rPr kumimoji="1" lang="ko-Kore-KR" altLang="en-US" smtClean="0"/>
              <a:t>2022. 5. 18.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B10D6-A9B0-E6D8-C3BB-101C78B5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07A9C-9483-DECB-EB8F-1B65BE5E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6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59A438-24DD-E022-C92C-8FA756E72FE8}"/>
              </a:ext>
            </a:extLst>
          </p:cNvPr>
          <p:cNvSpPr/>
          <p:nvPr/>
        </p:nvSpPr>
        <p:spPr>
          <a:xfrm>
            <a:off x="337169" y="351737"/>
            <a:ext cx="3199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F79FC-DF6A-2263-8CD3-4598C70A7B0E}"/>
              </a:ext>
            </a:extLst>
          </p:cNvPr>
          <p:cNvSpPr/>
          <p:nvPr/>
        </p:nvSpPr>
        <p:spPr>
          <a:xfrm>
            <a:off x="4766209" y="351737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E2B55-A473-54DC-33A8-242503349E28}"/>
              </a:ext>
            </a:extLst>
          </p:cNvPr>
          <p:cNvSpPr/>
          <p:nvPr/>
        </p:nvSpPr>
        <p:spPr>
          <a:xfrm>
            <a:off x="4443685" y="38555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43D51E-7F39-3F10-9C8C-FE2BB29A1CBD}"/>
              </a:ext>
            </a:extLst>
          </p:cNvPr>
          <p:cNvSpPr/>
          <p:nvPr/>
        </p:nvSpPr>
        <p:spPr>
          <a:xfrm>
            <a:off x="4766209" y="1430001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&amp;n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EB7AF-219E-E1E6-B721-52C4A9F67265}"/>
              </a:ext>
            </a:extLst>
          </p:cNvPr>
          <p:cNvSpPr/>
          <p:nvPr/>
        </p:nvSpPr>
        <p:spPr>
          <a:xfrm>
            <a:off x="4443685" y="146382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B6A5CFD-607C-F422-04AC-416BFE1DB3C6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5276007" y="570222"/>
            <a:ext cx="12700" cy="1078264"/>
          </a:xfrm>
          <a:prstGeom prst="curvedConnector3">
            <a:avLst>
              <a:gd name="adj1" fmla="val 6769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8C98B5-B4EB-BC4E-6943-79E343847EF3}"/>
              </a:ext>
            </a:extLst>
          </p:cNvPr>
          <p:cNvSpPr/>
          <p:nvPr/>
        </p:nvSpPr>
        <p:spPr>
          <a:xfrm>
            <a:off x="337169" y="3839405"/>
            <a:ext cx="2964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94FFF3-DEE4-6DCB-7041-6D1E856D9477}"/>
              </a:ext>
            </a:extLst>
          </p:cNvPr>
          <p:cNvSpPr/>
          <p:nvPr/>
        </p:nvSpPr>
        <p:spPr>
          <a:xfrm>
            <a:off x="4578744" y="3620920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C87C8D-0C6B-4A1D-0B65-911F9E8B0693}"/>
              </a:ext>
            </a:extLst>
          </p:cNvPr>
          <p:cNvSpPr/>
          <p:nvPr/>
        </p:nvSpPr>
        <p:spPr>
          <a:xfrm>
            <a:off x="3845444" y="365997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n,</a:t>
            </a:r>
            <a:r>
              <a:rPr lang="en" altLang="ko-Kore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8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</Words>
  <Application>Microsoft Macintosh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DM Mono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</cp:revision>
  <dcterms:created xsi:type="dcterms:W3CDTF">2022-05-18T01:24:45Z</dcterms:created>
  <dcterms:modified xsi:type="dcterms:W3CDTF">2022-05-18T01:28:30Z</dcterms:modified>
</cp:coreProperties>
</file>