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712"/>
  </p:normalViewPr>
  <p:slideViewPr>
    <p:cSldViewPr snapToGrid="0" snapToObjects="1">
      <p:cViewPr varScale="1">
        <p:scale>
          <a:sx n="138" d="100"/>
          <a:sy n="138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stCxn id="38" idx="3"/>
            <a:endCxn id="33" idx="1"/>
          </p:cNvCxnSpPr>
          <p:nvPr/>
        </p:nvCxnSpPr>
        <p:spPr>
          <a:xfrm flipV="1">
            <a:off x="4094672" y="1713780"/>
            <a:ext cx="488821" cy="221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stCxn id="53" idx="3"/>
            <a:endCxn id="49" idx="1"/>
          </p:cNvCxnSpPr>
          <p:nvPr/>
        </p:nvCxnSpPr>
        <p:spPr>
          <a:xfrm flipV="1">
            <a:off x="7767309" y="2185358"/>
            <a:ext cx="585993" cy="764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stCxn id="61" idx="3"/>
            <a:endCxn id="57" idx="1"/>
          </p:cNvCxnSpPr>
          <p:nvPr/>
        </p:nvCxnSpPr>
        <p:spPr>
          <a:xfrm flipV="1">
            <a:off x="7817225" y="4097545"/>
            <a:ext cx="585993" cy="764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86</Words>
  <Application>Microsoft Macintosh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4</cp:revision>
  <dcterms:created xsi:type="dcterms:W3CDTF">2022-05-10T05:32:44Z</dcterms:created>
  <dcterms:modified xsi:type="dcterms:W3CDTF">2022-05-10T07:49:06Z</dcterms:modified>
</cp:coreProperties>
</file>