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6"/>
    <p:restoredTop sz="94678"/>
  </p:normalViewPr>
  <p:slideViewPr>
    <p:cSldViewPr snapToGrid="0" snapToObjects="1">
      <p:cViewPr varScale="1">
        <p:scale>
          <a:sx n="134" d="100"/>
          <a:sy n="134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FC2CD-6FF7-7A25-9B2A-241C81EAF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233C4-F2FD-D25F-8342-704D25002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18545-8026-2C73-03AF-4BA00660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777F4-072B-CB23-CB8E-4A2D721A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D0781-9C3D-8AE9-D92A-89368D45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18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1BC4-DF39-2925-DFAE-A4264CA8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196A5D-3C1F-6EEE-5C93-C136B11A5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3573D-3F31-81C5-1D8A-156C4AA2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14736-B483-D3B5-6698-04B8093A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2B68A-1208-E68B-3DB9-6441C186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16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7342F6-7EA5-EEBD-B289-E478279FD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1E7D85-D69B-F9E2-8D79-737E4F2D4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6C01E-BD7D-48F9-67AB-C1FA26F9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AC1FD-A538-EEEA-39BA-87BD59AD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F9CF4-B020-6CF2-B172-B20BA9EB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35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FAA40-F6DD-DC7C-994F-8A180C51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7F500-6109-D3C3-1C4D-0D4946F0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B6F41-B8DC-F5A5-19EB-2A9FB068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0C426-D37D-F6B9-77A4-FF75B6BC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E4E35-551C-3FAA-D6FD-16CDDF3D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999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630AD-9513-84C9-2BCA-6EA6F8F7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F84AA-89FA-F067-12D1-8FF9212C3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DE4CE-828F-B6A5-E23B-4C3DA0F5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FF449-7C94-6FEC-B211-347CB046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3D452-58E1-197F-1A77-6DA3D79D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538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183C-14B5-FC49-17C6-BD81644D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D95BB-4822-F712-BD88-7BA5105D0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A4FF2-2307-D10E-E2A7-B70E216AE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87C1D-909E-CB2F-0B4B-A8B18CEA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3D0694-FB41-C996-0FBB-8BB077E7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037E0-757E-E6FB-3E9A-85ABF899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764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17F96-3FC7-5267-8BAE-22AC474B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7C5F4-9B38-12ED-B7D5-DECB63F9A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F5EA0A-4047-13AF-9217-6D53FE2F7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A89F5F-382E-DB2F-FCFF-84E3C5B7C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7693B3-6A87-405D-A22B-AE4DD60A4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5215CB-6409-0BDF-A1D0-B5F7981D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368FA8-82D7-B30D-8549-AC82DC25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EEB2CF-695B-5189-E4E1-6412C155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345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0D7E4-1A7E-4E13-D1EE-F7B51191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3D14AB-16D0-FFD2-99B1-AFABB208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50A12-6EBE-1661-3A67-8932ED45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8ED306-AC8F-1A54-9C47-4986872A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034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EE8296-4AAD-1784-4DD9-1D0D9D8F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2B514-C799-D462-B3AB-C9480CEA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7C3308-2AB5-820A-D19D-0927748D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281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F1CAD-8586-CA32-C7ED-71C536F7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2A6CF-6019-8744-87E4-44566C5E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1316C-FAC1-FAD5-57CF-BFA98E35E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2BA1E-056C-0EB6-9824-630803B7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B63F3-D7B2-F338-7704-515E1870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4C5DB-41FD-3EA6-E581-35CA6D24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926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FF3A2-CD9A-7083-A0E1-56ACA483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106F0-7E2E-8E5B-53CB-95D12162B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B91DDC-1AF1-6481-EDE9-7C064EFF1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4173F-DDFB-C019-5285-AE6115B0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79051-6E46-981F-608F-F3FD14D0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1C2C2-8EA8-798E-E261-32D5ED9D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153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DEA235-A925-09C0-79B8-F249D921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AAAF7-C1CA-C1F7-338A-513CCD34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3478A-ADAC-7270-9AC7-87BE92317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ADFF4-B312-F91D-6CA7-E1A1193B3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BBC97-05F2-0E43-7DE0-1EF2DD37B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67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59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AF00DB-2C9D-DF5D-3211-7FD9B88E4DCC}"/>
              </a:ext>
            </a:extLst>
          </p:cNvPr>
          <p:cNvSpPr/>
          <p:nvPr/>
        </p:nvSpPr>
        <p:spPr>
          <a:xfrm>
            <a:off x="8670133" y="289809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245792" y="2361030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3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41056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++(*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9400262" y="448919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9077738" y="47090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H="1" flipV="1">
            <a:off x="6908666" y="-363404"/>
            <a:ext cx="2622085" cy="4246729"/>
          </a:xfrm>
          <a:prstGeom prst="curvedConnector5">
            <a:avLst>
              <a:gd name="adj1" fmla="val -8718"/>
              <a:gd name="adj2" fmla="val 57922"/>
              <a:gd name="adj3" fmla="val 108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946B9E-6903-52BE-54D7-7F74F5738AFF}"/>
              </a:ext>
            </a:extLst>
          </p:cNvPr>
          <p:cNvSpPr/>
          <p:nvPr/>
        </p:nvSpPr>
        <p:spPr>
          <a:xfrm>
            <a:off x="9881569" y="-6395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3469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&amp;x[0]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7DDC85-DC29-6046-A783-473226CBE09F}"/>
              </a:ext>
            </a:extLst>
          </p:cNvPr>
          <p:cNvSpPr/>
          <p:nvPr/>
        </p:nvSpPr>
        <p:spPr>
          <a:xfrm>
            <a:off x="7177196" y="88276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0074F7-BC01-AD71-54E8-5BC12B310836}"/>
              </a:ext>
            </a:extLst>
          </p:cNvPr>
          <p:cNvSpPr/>
          <p:nvPr/>
        </p:nvSpPr>
        <p:spPr>
          <a:xfrm>
            <a:off x="7717794" y="882764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5232878" y="113597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237965" y="323794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rot="5400000" flipH="1" flipV="1">
            <a:off x="4659697" y="1818735"/>
            <a:ext cx="1337095" cy="9949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2062BF-90F0-E8E9-FE8B-C5FEE0422BDF}"/>
              </a:ext>
            </a:extLst>
          </p:cNvPr>
          <p:cNvSpPr/>
          <p:nvPr/>
        </p:nvSpPr>
        <p:spPr>
          <a:xfrm>
            <a:off x="4267870" y="426028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B417FB5-C740-E731-9818-612E880E9390}"/>
              </a:ext>
            </a:extLst>
          </p:cNvPr>
          <p:cNvCxnSpPr>
            <a:stCxn id="15" idx="3"/>
            <a:endCxn id="6" idx="2"/>
          </p:cNvCxnSpPr>
          <p:nvPr/>
        </p:nvCxnSpPr>
        <p:spPr>
          <a:xfrm flipV="1">
            <a:off x="5555402" y="1647642"/>
            <a:ext cx="810897" cy="27973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9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5232878" y="113597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237965" y="323794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rot="5400000" flipH="1" flipV="1">
            <a:off x="5200294" y="1278136"/>
            <a:ext cx="1337097" cy="20761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2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ld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-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7DDC85-DC29-6046-A783-473226CBE09F}"/>
              </a:ext>
            </a:extLst>
          </p:cNvPr>
          <p:cNvSpPr/>
          <p:nvPr/>
        </p:nvSpPr>
        <p:spPr>
          <a:xfrm>
            <a:off x="7177196" y="88276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0074F7-BC01-AD71-54E8-5BC12B310836}"/>
              </a:ext>
            </a:extLst>
          </p:cNvPr>
          <p:cNvSpPr/>
          <p:nvPr/>
        </p:nvSpPr>
        <p:spPr>
          <a:xfrm>
            <a:off x="7717794" y="882764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4902656" y="1095643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100107" y="324433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-US" altLang="ko-KR" dirty="0">
                <a:solidFill>
                  <a:srgbClr val="001080"/>
                </a:solidFill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4544661" y="1973997"/>
            <a:ext cx="1296868" cy="7246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B417FB5-C740-E731-9818-612E880E939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232878" y="1687870"/>
            <a:ext cx="1944318" cy="28512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26FF5D-F9C1-6107-364B-D25A0154F1D4}"/>
              </a:ext>
            </a:extLst>
          </p:cNvPr>
          <p:cNvSpPr/>
          <p:nvPr/>
        </p:nvSpPr>
        <p:spPr>
          <a:xfrm>
            <a:off x="4692280" y="4156659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11487F-8550-67C6-EF37-97534FFFD273}"/>
              </a:ext>
            </a:extLst>
          </p:cNvPr>
          <p:cNvSpPr/>
          <p:nvPr/>
        </p:nvSpPr>
        <p:spPr>
          <a:xfrm>
            <a:off x="4231898" y="441625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-US" altLang="ko-KR" dirty="0">
                <a:solidFill>
                  <a:srgbClr val="001080"/>
                </a:solidFill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E8CC46-710A-531A-A0CD-5D965AF465DB}"/>
              </a:ext>
            </a:extLst>
          </p:cNvPr>
          <p:cNvSpPr/>
          <p:nvPr/>
        </p:nvSpPr>
        <p:spPr>
          <a:xfrm>
            <a:off x="5605929" y="575134"/>
            <a:ext cx="4395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100" dirty="0">
                <a:solidFill>
                  <a:srgbClr val="001080"/>
                </a:solidFill>
                <a:latin typeface="DM Mono" panose="020B0509040201040103" pitchFamily="49" charset="0"/>
              </a:rPr>
              <a:t>100</a:t>
            </a:r>
            <a:endParaRPr lang="ko-Kore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01F18A-D761-5339-E7EF-AC7703458B96}"/>
              </a:ext>
            </a:extLst>
          </p:cNvPr>
          <p:cNvSpPr/>
          <p:nvPr/>
        </p:nvSpPr>
        <p:spPr>
          <a:xfrm>
            <a:off x="7227723" y="580925"/>
            <a:ext cx="4395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100" dirty="0">
                <a:solidFill>
                  <a:srgbClr val="001080"/>
                </a:solidFill>
                <a:latin typeface="DM Mono" panose="020B0509040201040103" pitchFamily="49" charset="0"/>
              </a:rPr>
              <a:t>112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843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FD3597-181C-176D-A317-40A0325F3754}"/>
              </a:ext>
            </a:extLst>
          </p:cNvPr>
          <p:cNvSpPr/>
          <p:nvPr/>
        </p:nvSpPr>
        <p:spPr>
          <a:xfrm>
            <a:off x="438150" y="213569"/>
            <a:ext cx="438821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4953FA-ECF5-406E-EA0A-07F4BB1D1637}"/>
              </a:ext>
            </a:extLst>
          </p:cNvPr>
          <p:cNvSpPr/>
          <p:nvPr/>
        </p:nvSpPr>
        <p:spPr>
          <a:xfrm>
            <a:off x="5037645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1668EF-A1EF-4292-019D-8A043A24DE4B}"/>
              </a:ext>
            </a:extLst>
          </p:cNvPr>
          <p:cNvSpPr/>
          <p:nvPr/>
        </p:nvSpPr>
        <p:spPr>
          <a:xfrm>
            <a:off x="6258474" y="80907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D00B0-499B-755D-4634-9483DD21A01E}"/>
              </a:ext>
            </a:extLst>
          </p:cNvPr>
          <p:cNvSpPr/>
          <p:nvPr/>
        </p:nvSpPr>
        <p:spPr>
          <a:xfrm>
            <a:off x="5521593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3229FD-FDEA-67F8-6AD6-A4BCFA135D5D}"/>
              </a:ext>
            </a:extLst>
          </p:cNvPr>
          <p:cNvSpPr/>
          <p:nvPr/>
        </p:nvSpPr>
        <p:spPr>
          <a:xfrm>
            <a:off x="5247952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7DA5F9-DC06-B839-CBD3-0057AE32824F}"/>
              </a:ext>
            </a:extLst>
          </p:cNvPr>
          <p:cNvSpPr/>
          <p:nvPr/>
        </p:nvSpPr>
        <p:spPr>
          <a:xfrm>
            <a:off x="5599374" y="2670508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F2F09-D376-FA05-9679-61F415B2B269}"/>
              </a:ext>
            </a:extLst>
          </p:cNvPr>
          <p:cNvSpPr/>
          <p:nvPr/>
        </p:nvSpPr>
        <p:spPr>
          <a:xfrm>
            <a:off x="5169031" y="269606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4C7E12-5B1E-D1A6-EA75-A480369B1852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rot="16200000" flipV="1">
            <a:off x="5406796" y="2207978"/>
            <a:ext cx="847279" cy="777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7FB114-BC35-7C02-61E6-948D1369D6E8}"/>
              </a:ext>
            </a:extLst>
          </p:cNvPr>
          <p:cNvSpPr/>
          <p:nvPr/>
        </p:nvSpPr>
        <p:spPr>
          <a:xfrm>
            <a:off x="6916792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7722F9-2D67-41C0-532E-31BBA551D669}"/>
              </a:ext>
            </a:extLst>
          </p:cNvPr>
          <p:cNvSpPr/>
          <p:nvPr/>
        </p:nvSpPr>
        <p:spPr>
          <a:xfrm>
            <a:off x="6994573" y="2644952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AA91DC-AC58-AA11-766A-F95DBC1BE6FB}"/>
              </a:ext>
            </a:extLst>
          </p:cNvPr>
          <p:cNvSpPr/>
          <p:nvPr/>
        </p:nvSpPr>
        <p:spPr>
          <a:xfrm>
            <a:off x="6564230" y="267050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D252A5A-F225-5764-D179-B034ACA17B09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rot="16200000" flipV="1">
            <a:off x="6801995" y="2182422"/>
            <a:ext cx="847279" cy="777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7C7436-BFA7-ABD5-31B4-57CF27D7E596}"/>
              </a:ext>
            </a:extLst>
          </p:cNvPr>
          <p:cNvSpPr/>
          <p:nvPr/>
        </p:nvSpPr>
        <p:spPr>
          <a:xfrm>
            <a:off x="6571768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EF8BE-0AE5-C9A5-A1ED-F8293E7E8CE6}"/>
              </a:ext>
            </a:extLst>
          </p:cNvPr>
          <p:cNvSpPr/>
          <p:nvPr/>
        </p:nvSpPr>
        <p:spPr>
          <a:xfrm>
            <a:off x="5332764" y="3065395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100</a:t>
            </a:r>
            <a:endParaRPr lang="ko-Kore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7D3951-6DCF-8BDB-5EF0-64DF5219682E}"/>
              </a:ext>
            </a:extLst>
          </p:cNvPr>
          <p:cNvSpPr/>
          <p:nvPr/>
        </p:nvSpPr>
        <p:spPr>
          <a:xfrm>
            <a:off x="6765183" y="3060253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200</a:t>
            </a:r>
            <a:endParaRPr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E56E35-FE9C-60A1-E911-1DB6872D4F01}"/>
              </a:ext>
            </a:extLst>
          </p:cNvPr>
          <p:cNvSpPr/>
          <p:nvPr/>
        </p:nvSpPr>
        <p:spPr>
          <a:xfrm>
            <a:off x="8626659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DCD142-71FB-C450-1356-997CF027FF15}"/>
              </a:ext>
            </a:extLst>
          </p:cNvPr>
          <p:cNvSpPr/>
          <p:nvPr/>
        </p:nvSpPr>
        <p:spPr>
          <a:xfrm>
            <a:off x="9847488" y="80907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F275CC-D929-5F07-E787-C633ADC89A93}"/>
              </a:ext>
            </a:extLst>
          </p:cNvPr>
          <p:cNvSpPr/>
          <p:nvPr/>
        </p:nvSpPr>
        <p:spPr>
          <a:xfrm>
            <a:off x="911060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5D6E02-BE2D-3B20-C01F-EBC5E585C694}"/>
              </a:ext>
            </a:extLst>
          </p:cNvPr>
          <p:cNvSpPr/>
          <p:nvPr/>
        </p:nvSpPr>
        <p:spPr>
          <a:xfrm>
            <a:off x="8599371" y="142312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688AC8-0C04-5190-A898-85BBE7C07E38}"/>
              </a:ext>
            </a:extLst>
          </p:cNvPr>
          <p:cNvSpPr/>
          <p:nvPr/>
        </p:nvSpPr>
        <p:spPr>
          <a:xfrm>
            <a:off x="10505806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2E5013-8253-893D-E5A5-CFBF0F23283F}"/>
              </a:ext>
            </a:extLst>
          </p:cNvPr>
          <p:cNvSpPr/>
          <p:nvPr/>
        </p:nvSpPr>
        <p:spPr>
          <a:xfrm>
            <a:off x="10000463" y="143015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F3FB8F44-82F0-B9B0-0B25-21FE01C3716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rot="5400000">
            <a:off x="7201303" y="491252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640F7CF-E3DA-43D2-5AEF-372779C904DE}"/>
              </a:ext>
            </a:extLst>
          </p:cNvPr>
          <p:cNvCxnSpPr>
            <a:cxnSpLocks/>
            <a:stCxn id="30" idx="2"/>
            <a:endCxn id="17" idx="0"/>
          </p:cNvCxnSpPr>
          <p:nvPr/>
        </p:nvCxnSpPr>
        <p:spPr>
          <a:xfrm rot="5400000">
            <a:off x="8596502" y="465696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AC7A26-71D7-52A2-DD70-289500941B3F}"/>
              </a:ext>
            </a:extLst>
          </p:cNvPr>
          <p:cNvSpPr/>
          <p:nvPr/>
        </p:nvSpPr>
        <p:spPr>
          <a:xfrm>
            <a:off x="9460561" y="3003919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BAF0711-A2E0-0460-086D-D6C9C2561C3D}"/>
              </a:ext>
            </a:extLst>
          </p:cNvPr>
          <p:cNvSpPr/>
          <p:nvPr/>
        </p:nvSpPr>
        <p:spPr>
          <a:xfrm>
            <a:off x="8799374" y="30328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CC84CD-6278-0421-F690-AB50C636B722}"/>
              </a:ext>
            </a:extLst>
          </p:cNvPr>
          <p:cNvSpPr/>
          <p:nvPr/>
        </p:nvSpPr>
        <p:spPr>
          <a:xfrm>
            <a:off x="5233492" y="1818088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300</a:t>
            </a:r>
            <a:endParaRPr lang="ko-Kore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1D7596-CBC8-B824-BA89-520C18855BCD}"/>
              </a:ext>
            </a:extLst>
          </p:cNvPr>
          <p:cNvSpPr/>
          <p:nvPr/>
        </p:nvSpPr>
        <p:spPr>
          <a:xfrm>
            <a:off x="6642335" y="1788211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400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8088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FD3597-181C-176D-A317-40A0325F3754}"/>
              </a:ext>
            </a:extLst>
          </p:cNvPr>
          <p:cNvSpPr/>
          <p:nvPr/>
        </p:nvSpPr>
        <p:spPr>
          <a:xfrm>
            <a:off x="438150" y="213569"/>
            <a:ext cx="48387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4953FA-ECF5-406E-EA0A-07F4BB1D1637}"/>
              </a:ext>
            </a:extLst>
          </p:cNvPr>
          <p:cNvSpPr/>
          <p:nvPr/>
        </p:nvSpPr>
        <p:spPr>
          <a:xfrm>
            <a:off x="5037645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1668EF-A1EF-4292-019D-8A043A24DE4B}"/>
              </a:ext>
            </a:extLst>
          </p:cNvPr>
          <p:cNvSpPr/>
          <p:nvPr/>
        </p:nvSpPr>
        <p:spPr>
          <a:xfrm>
            <a:off x="6258474" y="80907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D00B0-499B-755D-4634-9483DD21A01E}"/>
              </a:ext>
            </a:extLst>
          </p:cNvPr>
          <p:cNvSpPr/>
          <p:nvPr/>
        </p:nvSpPr>
        <p:spPr>
          <a:xfrm>
            <a:off x="5521593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3229FD-FDEA-67F8-6AD6-A4BCFA135D5D}"/>
              </a:ext>
            </a:extLst>
          </p:cNvPr>
          <p:cNvSpPr/>
          <p:nvPr/>
        </p:nvSpPr>
        <p:spPr>
          <a:xfrm>
            <a:off x="5247952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7DA5F9-DC06-B839-CBD3-0057AE32824F}"/>
              </a:ext>
            </a:extLst>
          </p:cNvPr>
          <p:cNvSpPr/>
          <p:nvPr/>
        </p:nvSpPr>
        <p:spPr>
          <a:xfrm>
            <a:off x="5599374" y="2670508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400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F2F09-D376-FA05-9679-61F415B2B269}"/>
              </a:ext>
            </a:extLst>
          </p:cNvPr>
          <p:cNvSpPr/>
          <p:nvPr/>
        </p:nvSpPr>
        <p:spPr>
          <a:xfrm>
            <a:off x="5169031" y="269606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4C7E12-5B1E-D1A6-EA75-A480369B1852}"/>
              </a:ext>
            </a:extLst>
          </p:cNvPr>
          <p:cNvCxnSpPr>
            <a:cxnSpLocks/>
            <a:stCxn id="10" idx="0"/>
            <a:endCxn id="16" idx="2"/>
          </p:cNvCxnSpPr>
          <p:nvPr/>
        </p:nvCxnSpPr>
        <p:spPr>
          <a:xfrm rot="5400000" flipH="1" flipV="1">
            <a:off x="6110832" y="1581723"/>
            <a:ext cx="847279" cy="13302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7FB114-BC35-7C02-61E6-948D1369D6E8}"/>
              </a:ext>
            </a:extLst>
          </p:cNvPr>
          <p:cNvSpPr/>
          <p:nvPr/>
        </p:nvSpPr>
        <p:spPr>
          <a:xfrm>
            <a:off x="692966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7722F9-2D67-41C0-532E-31BBA551D669}"/>
              </a:ext>
            </a:extLst>
          </p:cNvPr>
          <p:cNvSpPr/>
          <p:nvPr/>
        </p:nvSpPr>
        <p:spPr>
          <a:xfrm>
            <a:off x="6994573" y="2644952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AA91DC-AC58-AA11-766A-F95DBC1BE6FB}"/>
              </a:ext>
            </a:extLst>
          </p:cNvPr>
          <p:cNvSpPr/>
          <p:nvPr/>
        </p:nvSpPr>
        <p:spPr>
          <a:xfrm>
            <a:off x="6564230" y="267050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D252A5A-F225-5764-D179-B034ACA17B09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rot="16200000" flipV="1">
            <a:off x="6821210" y="2201638"/>
            <a:ext cx="821723" cy="649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7C7436-BFA7-ABD5-31B4-57CF27D7E596}"/>
              </a:ext>
            </a:extLst>
          </p:cNvPr>
          <p:cNvSpPr/>
          <p:nvPr/>
        </p:nvSpPr>
        <p:spPr>
          <a:xfrm>
            <a:off x="6571768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EF8BE-0AE5-C9A5-A1ED-F8293E7E8CE6}"/>
              </a:ext>
            </a:extLst>
          </p:cNvPr>
          <p:cNvSpPr/>
          <p:nvPr/>
        </p:nvSpPr>
        <p:spPr>
          <a:xfrm>
            <a:off x="5332764" y="3065395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100</a:t>
            </a:r>
            <a:endParaRPr lang="ko-Kore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7D3951-6DCF-8BDB-5EF0-64DF5219682E}"/>
              </a:ext>
            </a:extLst>
          </p:cNvPr>
          <p:cNvSpPr/>
          <p:nvPr/>
        </p:nvSpPr>
        <p:spPr>
          <a:xfrm>
            <a:off x="6765183" y="3060253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200</a:t>
            </a:r>
            <a:endParaRPr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E56E35-FE9C-60A1-E911-1DB6872D4F01}"/>
              </a:ext>
            </a:extLst>
          </p:cNvPr>
          <p:cNvSpPr/>
          <p:nvPr/>
        </p:nvSpPr>
        <p:spPr>
          <a:xfrm>
            <a:off x="8626659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DCD142-71FB-C450-1356-997CF027FF15}"/>
              </a:ext>
            </a:extLst>
          </p:cNvPr>
          <p:cNvSpPr/>
          <p:nvPr/>
        </p:nvSpPr>
        <p:spPr>
          <a:xfrm>
            <a:off x="9847488" y="80907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F275CC-D929-5F07-E787-C633ADC89A93}"/>
              </a:ext>
            </a:extLst>
          </p:cNvPr>
          <p:cNvSpPr/>
          <p:nvPr/>
        </p:nvSpPr>
        <p:spPr>
          <a:xfrm>
            <a:off x="911060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5D6E02-BE2D-3B20-C01F-EBC5E585C694}"/>
              </a:ext>
            </a:extLst>
          </p:cNvPr>
          <p:cNvSpPr/>
          <p:nvPr/>
        </p:nvSpPr>
        <p:spPr>
          <a:xfrm>
            <a:off x="8599371" y="142312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688AC8-0C04-5190-A898-85BBE7C07E38}"/>
              </a:ext>
            </a:extLst>
          </p:cNvPr>
          <p:cNvSpPr/>
          <p:nvPr/>
        </p:nvSpPr>
        <p:spPr>
          <a:xfrm>
            <a:off x="10505806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2E5013-8253-893D-E5A5-CFBF0F23283F}"/>
              </a:ext>
            </a:extLst>
          </p:cNvPr>
          <p:cNvSpPr/>
          <p:nvPr/>
        </p:nvSpPr>
        <p:spPr>
          <a:xfrm>
            <a:off x="10000463" y="143015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F3FB8F44-82F0-B9B0-0B25-21FE01C3716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rot="5400000">
            <a:off x="7201303" y="491252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640F7CF-E3DA-43D2-5AEF-372779C904DE}"/>
              </a:ext>
            </a:extLst>
          </p:cNvPr>
          <p:cNvCxnSpPr>
            <a:cxnSpLocks/>
            <a:stCxn id="30" idx="2"/>
            <a:endCxn id="17" idx="0"/>
          </p:cNvCxnSpPr>
          <p:nvPr/>
        </p:nvCxnSpPr>
        <p:spPr>
          <a:xfrm rot="5400000">
            <a:off x="8596502" y="465696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AC7A26-71D7-52A2-DD70-289500941B3F}"/>
              </a:ext>
            </a:extLst>
          </p:cNvPr>
          <p:cNvSpPr/>
          <p:nvPr/>
        </p:nvSpPr>
        <p:spPr>
          <a:xfrm>
            <a:off x="9460561" y="3003919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BAF0711-A2E0-0460-086D-D6C9C2561C3D}"/>
              </a:ext>
            </a:extLst>
          </p:cNvPr>
          <p:cNvSpPr/>
          <p:nvPr/>
        </p:nvSpPr>
        <p:spPr>
          <a:xfrm>
            <a:off x="8799374" y="30328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CC84CD-6278-0421-F690-AB50C636B722}"/>
              </a:ext>
            </a:extLst>
          </p:cNvPr>
          <p:cNvSpPr/>
          <p:nvPr/>
        </p:nvSpPr>
        <p:spPr>
          <a:xfrm>
            <a:off x="5233492" y="1818088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300</a:t>
            </a:r>
            <a:endParaRPr lang="ko-Kore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1D7596-CBC8-B824-BA89-520C18855BCD}"/>
              </a:ext>
            </a:extLst>
          </p:cNvPr>
          <p:cNvSpPr/>
          <p:nvPr/>
        </p:nvSpPr>
        <p:spPr>
          <a:xfrm>
            <a:off x="6642335" y="1788211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400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683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FD3597-181C-176D-A317-40A0325F3754}"/>
              </a:ext>
            </a:extLst>
          </p:cNvPr>
          <p:cNvSpPr/>
          <p:nvPr/>
        </p:nvSpPr>
        <p:spPr>
          <a:xfrm>
            <a:off x="438150" y="213569"/>
            <a:ext cx="48387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4953FA-ECF5-406E-EA0A-07F4BB1D1637}"/>
              </a:ext>
            </a:extLst>
          </p:cNvPr>
          <p:cNvSpPr/>
          <p:nvPr/>
        </p:nvSpPr>
        <p:spPr>
          <a:xfrm>
            <a:off x="5037645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1668EF-A1EF-4292-019D-8A043A24DE4B}"/>
              </a:ext>
            </a:extLst>
          </p:cNvPr>
          <p:cNvSpPr/>
          <p:nvPr/>
        </p:nvSpPr>
        <p:spPr>
          <a:xfrm>
            <a:off x="6258474" y="80907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D00B0-499B-755D-4634-9483DD21A01E}"/>
              </a:ext>
            </a:extLst>
          </p:cNvPr>
          <p:cNvSpPr/>
          <p:nvPr/>
        </p:nvSpPr>
        <p:spPr>
          <a:xfrm>
            <a:off x="5521593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3229FD-FDEA-67F8-6AD6-A4BCFA135D5D}"/>
              </a:ext>
            </a:extLst>
          </p:cNvPr>
          <p:cNvSpPr/>
          <p:nvPr/>
        </p:nvSpPr>
        <p:spPr>
          <a:xfrm>
            <a:off x="5247952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7DA5F9-DC06-B839-CBD3-0057AE32824F}"/>
              </a:ext>
            </a:extLst>
          </p:cNvPr>
          <p:cNvSpPr/>
          <p:nvPr/>
        </p:nvSpPr>
        <p:spPr>
          <a:xfrm>
            <a:off x="5481114" y="2670508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F2F09-D376-FA05-9679-61F415B2B269}"/>
              </a:ext>
            </a:extLst>
          </p:cNvPr>
          <p:cNvSpPr/>
          <p:nvPr/>
        </p:nvSpPr>
        <p:spPr>
          <a:xfrm>
            <a:off x="5169031" y="269606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4C7E12-5B1E-D1A6-EA75-A480369B1852}"/>
              </a:ext>
            </a:extLst>
          </p:cNvPr>
          <p:cNvCxnSpPr>
            <a:cxnSpLocks/>
            <a:stCxn id="10" idx="0"/>
            <a:endCxn id="16" idx="2"/>
          </p:cNvCxnSpPr>
          <p:nvPr/>
        </p:nvCxnSpPr>
        <p:spPr>
          <a:xfrm rot="5400000" flipH="1" flipV="1">
            <a:off x="6032487" y="1516252"/>
            <a:ext cx="872835" cy="1435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7FB114-BC35-7C02-61E6-948D1369D6E8}"/>
              </a:ext>
            </a:extLst>
          </p:cNvPr>
          <p:cNvSpPr/>
          <p:nvPr/>
        </p:nvSpPr>
        <p:spPr>
          <a:xfrm>
            <a:off x="6916792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7722F9-2D67-41C0-532E-31BBA551D669}"/>
              </a:ext>
            </a:extLst>
          </p:cNvPr>
          <p:cNvSpPr/>
          <p:nvPr/>
        </p:nvSpPr>
        <p:spPr>
          <a:xfrm>
            <a:off x="6994573" y="2644952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300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AA91DC-AC58-AA11-766A-F95DBC1BE6FB}"/>
              </a:ext>
            </a:extLst>
          </p:cNvPr>
          <p:cNvSpPr/>
          <p:nvPr/>
        </p:nvSpPr>
        <p:spPr>
          <a:xfrm>
            <a:off x="6564230" y="267050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D252A5A-F225-5764-D179-B034ACA17B09}"/>
              </a:ext>
            </a:extLst>
          </p:cNvPr>
          <p:cNvCxnSpPr>
            <a:cxnSpLocks/>
            <a:stCxn id="17" idx="0"/>
            <a:endCxn id="7" idx="2"/>
          </p:cNvCxnSpPr>
          <p:nvPr/>
        </p:nvCxnSpPr>
        <p:spPr>
          <a:xfrm rot="16200000" flipV="1">
            <a:off x="6117173" y="1497601"/>
            <a:ext cx="821723" cy="1472980"/>
          </a:xfrm>
          <a:prstGeom prst="curvedConnector3">
            <a:avLst>
              <a:gd name="adj1" fmla="val 117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7C7436-BFA7-ABD5-31B4-57CF27D7E596}"/>
              </a:ext>
            </a:extLst>
          </p:cNvPr>
          <p:cNvSpPr/>
          <p:nvPr/>
        </p:nvSpPr>
        <p:spPr>
          <a:xfrm>
            <a:off x="6571768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EF8BE-0AE5-C9A5-A1ED-F8293E7E8CE6}"/>
              </a:ext>
            </a:extLst>
          </p:cNvPr>
          <p:cNvSpPr/>
          <p:nvPr/>
        </p:nvSpPr>
        <p:spPr>
          <a:xfrm>
            <a:off x="5332764" y="3065395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100</a:t>
            </a:r>
            <a:endParaRPr lang="ko-Kore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7D3951-6DCF-8BDB-5EF0-64DF5219682E}"/>
              </a:ext>
            </a:extLst>
          </p:cNvPr>
          <p:cNvSpPr/>
          <p:nvPr/>
        </p:nvSpPr>
        <p:spPr>
          <a:xfrm>
            <a:off x="6765183" y="3060253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200</a:t>
            </a:r>
            <a:endParaRPr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E56E35-FE9C-60A1-E911-1DB6872D4F01}"/>
              </a:ext>
            </a:extLst>
          </p:cNvPr>
          <p:cNvSpPr/>
          <p:nvPr/>
        </p:nvSpPr>
        <p:spPr>
          <a:xfrm>
            <a:off x="8626659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DCD142-71FB-C450-1356-997CF027FF15}"/>
              </a:ext>
            </a:extLst>
          </p:cNvPr>
          <p:cNvSpPr/>
          <p:nvPr/>
        </p:nvSpPr>
        <p:spPr>
          <a:xfrm>
            <a:off x="9847488" y="80907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F275CC-D929-5F07-E787-C633ADC89A93}"/>
              </a:ext>
            </a:extLst>
          </p:cNvPr>
          <p:cNvSpPr/>
          <p:nvPr/>
        </p:nvSpPr>
        <p:spPr>
          <a:xfrm>
            <a:off x="911060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5D6E02-BE2D-3B20-C01F-EBC5E585C694}"/>
              </a:ext>
            </a:extLst>
          </p:cNvPr>
          <p:cNvSpPr/>
          <p:nvPr/>
        </p:nvSpPr>
        <p:spPr>
          <a:xfrm>
            <a:off x="8599371" y="142312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688AC8-0C04-5190-A898-85BBE7C07E38}"/>
              </a:ext>
            </a:extLst>
          </p:cNvPr>
          <p:cNvSpPr/>
          <p:nvPr/>
        </p:nvSpPr>
        <p:spPr>
          <a:xfrm>
            <a:off x="10505806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2E5013-8253-893D-E5A5-CFBF0F23283F}"/>
              </a:ext>
            </a:extLst>
          </p:cNvPr>
          <p:cNvSpPr/>
          <p:nvPr/>
        </p:nvSpPr>
        <p:spPr>
          <a:xfrm>
            <a:off x="10000463" y="143015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F3FB8F44-82F0-B9B0-0B25-21FE01C3716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rot="5400000">
            <a:off x="7142173" y="432122"/>
            <a:ext cx="847279" cy="36294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640F7CF-E3DA-43D2-5AEF-372779C904DE}"/>
              </a:ext>
            </a:extLst>
          </p:cNvPr>
          <p:cNvCxnSpPr>
            <a:cxnSpLocks/>
            <a:stCxn id="30" idx="2"/>
            <a:endCxn id="17" idx="0"/>
          </p:cNvCxnSpPr>
          <p:nvPr/>
        </p:nvCxnSpPr>
        <p:spPr>
          <a:xfrm rot="5400000">
            <a:off x="8596502" y="465696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AC7A26-71D7-52A2-DD70-289500941B3F}"/>
              </a:ext>
            </a:extLst>
          </p:cNvPr>
          <p:cNvSpPr/>
          <p:nvPr/>
        </p:nvSpPr>
        <p:spPr>
          <a:xfrm>
            <a:off x="9460561" y="3003919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BAF0711-A2E0-0460-086D-D6C9C2561C3D}"/>
              </a:ext>
            </a:extLst>
          </p:cNvPr>
          <p:cNvSpPr/>
          <p:nvPr/>
        </p:nvSpPr>
        <p:spPr>
          <a:xfrm>
            <a:off x="8799374" y="30328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CC84CD-6278-0421-F690-AB50C636B722}"/>
              </a:ext>
            </a:extLst>
          </p:cNvPr>
          <p:cNvSpPr/>
          <p:nvPr/>
        </p:nvSpPr>
        <p:spPr>
          <a:xfrm>
            <a:off x="5233492" y="1818088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300</a:t>
            </a:r>
            <a:endParaRPr lang="ko-Kore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1D7596-CBC8-B824-BA89-520C18855BCD}"/>
              </a:ext>
            </a:extLst>
          </p:cNvPr>
          <p:cNvSpPr/>
          <p:nvPr/>
        </p:nvSpPr>
        <p:spPr>
          <a:xfrm>
            <a:off x="6642335" y="1788211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400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301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F5F17-79D5-8EDF-A603-458AF725D32A}"/>
              </a:ext>
            </a:extLst>
          </p:cNvPr>
          <p:cNvSpPr/>
          <p:nvPr/>
        </p:nvSpPr>
        <p:spPr>
          <a:xfrm>
            <a:off x="485775" y="179844"/>
            <a:ext cx="54006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4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바이트가 필요합니다</a:t>
            </a:r>
            <a:r>
              <a:rPr lang="en-US" altLang="ko-KR" dirty="0">
                <a:solidFill>
                  <a:srgbClr val="008000"/>
                </a:solidFill>
                <a:latin typeface="DM Mono" panose="020B0509040201040103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malloc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0000FF"/>
                </a:solidFill>
                <a:latin typeface="DM Mono" panose="020B0509040201040103" pitchFamily="49" charset="0"/>
              </a:rPr>
              <a:t>sizeof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malloc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0000FF"/>
                </a:solidFill>
                <a:latin typeface="DM Mono" panose="020B0509040201040103" pitchFamily="49" charset="0"/>
              </a:rPr>
              <a:t>sizeof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*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for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&lt;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++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{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6D2266-76C9-BF5B-FD30-A939499031A9}"/>
              </a:ext>
            </a:extLst>
          </p:cNvPr>
          <p:cNvSpPr/>
          <p:nvPr/>
        </p:nvSpPr>
        <p:spPr>
          <a:xfrm>
            <a:off x="5990145" y="1132144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F6ABCE-EAF1-064A-0722-05BF2FF7169B}"/>
              </a:ext>
            </a:extLst>
          </p:cNvPr>
          <p:cNvSpPr/>
          <p:nvPr/>
        </p:nvSpPr>
        <p:spPr>
          <a:xfrm>
            <a:off x="6643706" y="73725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 - Stack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7DEC1D-625D-2971-712A-057E2311AEDF}"/>
              </a:ext>
            </a:extLst>
          </p:cNvPr>
          <p:cNvSpPr/>
          <p:nvPr/>
        </p:nvSpPr>
        <p:spPr>
          <a:xfrm>
            <a:off x="6655068" y="138373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6FEC42-0697-071F-9604-77019E07248E}"/>
              </a:ext>
            </a:extLst>
          </p:cNvPr>
          <p:cNvSpPr/>
          <p:nvPr/>
        </p:nvSpPr>
        <p:spPr>
          <a:xfrm>
            <a:off x="6321182" y="138373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1FD70F-9B87-96AD-1D68-67DAA2D57775}"/>
              </a:ext>
            </a:extLst>
          </p:cNvPr>
          <p:cNvSpPr/>
          <p:nvPr/>
        </p:nvSpPr>
        <p:spPr>
          <a:xfrm>
            <a:off x="8050267" y="135818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BBDB2-E6D3-15D6-EDA7-3A1DCD951359}"/>
              </a:ext>
            </a:extLst>
          </p:cNvPr>
          <p:cNvSpPr/>
          <p:nvPr/>
        </p:nvSpPr>
        <p:spPr>
          <a:xfrm>
            <a:off x="7629702" y="140929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F41D6B-50AD-078A-C268-782F38C47917}"/>
              </a:ext>
            </a:extLst>
          </p:cNvPr>
          <p:cNvSpPr/>
          <p:nvPr/>
        </p:nvSpPr>
        <p:spPr>
          <a:xfrm>
            <a:off x="8732847" y="4151568"/>
            <a:ext cx="3234906" cy="138245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591FD3-824C-60AC-7BB9-B048157C8075}"/>
              </a:ext>
            </a:extLst>
          </p:cNvPr>
          <p:cNvSpPr/>
          <p:nvPr/>
        </p:nvSpPr>
        <p:spPr>
          <a:xfrm>
            <a:off x="9882206" y="378083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Heap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80A5B1-D1F1-4058-CFFA-906ED807C24A}"/>
              </a:ext>
            </a:extLst>
          </p:cNvPr>
          <p:cNvSpPr/>
          <p:nvPr/>
        </p:nvSpPr>
        <p:spPr>
          <a:xfrm>
            <a:off x="8955100" y="4301405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1811C7AE-E660-8ACC-5603-A7F6C1373C28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 rot="16200000" flipH="1">
            <a:off x="6586335" y="2142862"/>
            <a:ext cx="2707448" cy="20300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FBFB0B-EAA6-C970-D367-5A8918285E7E}"/>
              </a:ext>
            </a:extLst>
          </p:cNvPr>
          <p:cNvSpPr/>
          <p:nvPr/>
        </p:nvSpPr>
        <p:spPr>
          <a:xfrm>
            <a:off x="9115742" y="4301405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008B54-A388-B031-6B48-54B977D29FA7}"/>
              </a:ext>
            </a:extLst>
          </p:cNvPr>
          <p:cNvSpPr/>
          <p:nvPr/>
        </p:nvSpPr>
        <p:spPr>
          <a:xfrm>
            <a:off x="9276384" y="4301405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F1BCDC-7A97-CD67-CBF2-8FCD4755C106}"/>
              </a:ext>
            </a:extLst>
          </p:cNvPr>
          <p:cNvSpPr/>
          <p:nvPr/>
        </p:nvSpPr>
        <p:spPr>
          <a:xfrm>
            <a:off x="9437026" y="4301405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DDA5B1-6B27-FC8E-462B-2793FD5FEEEF}"/>
              </a:ext>
            </a:extLst>
          </p:cNvPr>
          <p:cNvSpPr/>
          <p:nvPr/>
        </p:nvSpPr>
        <p:spPr>
          <a:xfrm>
            <a:off x="10618305" y="4309272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62BFE6-A22A-B5A4-8CF8-4600E6F72B5D}"/>
              </a:ext>
            </a:extLst>
          </p:cNvPr>
          <p:cNvSpPr/>
          <p:nvPr/>
        </p:nvSpPr>
        <p:spPr>
          <a:xfrm>
            <a:off x="10778947" y="4309272"/>
            <a:ext cx="160325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F2C36D3-84E1-8D2F-B14C-BE9016C3694E}"/>
              </a:ext>
            </a:extLst>
          </p:cNvPr>
          <p:cNvSpPr/>
          <p:nvPr/>
        </p:nvSpPr>
        <p:spPr>
          <a:xfrm>
            <a:off x="10939589" y="4309272"/>
            <a:ext cx="160325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6E4052-CC08-C1CF-3A55-BA2043A609A9}"/>
              </a:ext>
            </a:extLst>
          </p:cNvPr>
          <p:cNvSpPr/>
          <p:nvPr/>
        </p:nvSpPr>
        <p:spPr>
          <a:xfrm>
            <a:off x="11100231" y="4309272"/>
            <a:ext cx="160325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6A1B988-EF4D-8117-990F-A4FD520D5305}"/>
              </a:ext>
            </a:extLst>
          </p:cNvPr>
          <p:cNvCxnSpPr>
            <a:cxnSpLocks/>
            <a:stCxn id="9" idx="2"/>
            <a:endCxn id="20" idx="1"/>
          </p:cNvCxnSpPr>
          <p:nvPr/>
        </p:nvCxnSpPr>
        <p:spPr>
          <a:xfrm rot="16200000" flipH="1">
            <a:off x="8098826" y="2000014"/>
            <a:ext cx="2740871" cy="2298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374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F5F17-79D5-8EDF-A603-458AF725D32A}"/>
              </a:ext>
            </a:extLst>
          </p:cNvPr>
          <p:cNvSpPr/>
          <p:nvPr/>
        </p:nvSpPr>
        <p:spPr>
          <a:xfrm>
            <a:off x="485775" y="179844"/>
            <a:ext cx="54006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str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 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str2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6D2266-76C9-BF5B-FD30-A939499031A9}"/>
              </a:ext>
            </a:extLst>
          </p:cNvPr>
          <p:cNvSpPr/>
          <p:nvPr/>
        </p:nvSpPr>
        <p:spPr>
          <a:xfrm>
            <a:off x="5990145" y="1132144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F6ABCE-EAF1-064A-0722-05BF2FF7169B}"/>
              </a:ext>
            </a:extLst>
          </p:cNvPr>
          <p:cNvSpPr/>
          <p:nvPr/>
        </p:nvSpPr>
        <p:spPr>
          <a:xfrm>
            <a:off x="6643706" y="73725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 - Stack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6E4052-CC08-C1CF-3A55-BA2043A609A9}"/>
              </a:ext>
            </a:extLst>
          </p:cNvPr>
          <p:cNvSpPr/>
          <p:nvPr/>
        </p:nvSpPr>
        <p:spPr>
          <a:xfrm>
            <a:off x="6201237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1227AA-1AE4-24E9-E8E9-FC8BA6D04E45}"/>
              </a:ext>
            </a:extLst>
          </p:cNvPr>
          <p:cNvSpPr/>
          <p:nvPr/>
        </p:nvSpPr>
        <p:spPr>
          <a:xfrm>
            <a:off x="6602462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1628A2-344F-01BE-9EF9-A103A4D9EF96}"/>
              </a:ext>
            </a:extLst>
          </p:cNvPr>
          <p:cNvSpPr/>
          <p:nvPr/>
        </p:nvSpPr>
        <p:spPr>
          <a:xfrm>
            <a:off x="7003687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3C0CC0-C5DE-30AE-8DCE-DCBBE61FDE9A}"/>
              </a:ext>
            </a:extLst>
          </p:cNvPr>
          <p:cNvSpPr/>
          <p:nvPr/>
        </p:nvSpPr>
        <p:spPr>
          <a:xfrm>
            <a:off x="7404912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46CEFC-695B-1D48-F439-08465649DF7B}"/>
              </a:ext>
            </a:extLst>
          </p:cNvPr>
          <p:cNvSpPr/>
          <p:nvPr/>
        </p:nvSpPr>
        <p:spPr>
          <a:xfrm>
            <a:off x="7806137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AD23918-40BC-F859-A293-CAED1E8E648A}"/>
              </a:ext>
            </a:extLst>
          </p:cNvPr>
          <p:cNvSpPr/>
          <p:nvPr/>
        </p:nvSpPr>
        <p:spPr>
          <a:xfrm>
            <a:off x="8207362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\0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EA2B0E-9202-3185-3A16-A3F540658894}"/>
              </a:ext>
            </a:extLst>
          </p:cNvPr>
          <p:cNvSpPr/>
          <p:nvPr/>
        </p:nvSpPr>
        <p:spPr>
          <a:xfrm>
            <a:off x="5602996" y="155612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077D9DA-2C8B-F61D-2D7C-C599082C15AE}"/>
              </a:ext>
            </a:extLst>
          </p:cNvPr>
          <p:cNvSpPr/>
          <p:nvPr/>
        </p:nvSpPr>
        <p:spPr>
          <a:xfrm>
            <a:off x="7325187" y="2400495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C14B2A-5EB3-AE9F-D6AB-3975B36FF567}"/>
              </a:ext>
            </a:extLst>
          </p:cNvPr>
          <p:cNvSpPr/>
          <p:nvPr/>
        </p:nvSpPr>
        <p:spPr>
          <a:xfrm>
            <a:off x="6589088" y="248536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5ED69B-211C-51D1-8BE1-803B1B9C2D99}"/>
              </a:ext>
            </a:extLst>
          </p:cNvPr>
          <p:cNvSpPr/>
          <p:nvPr/>
        </p:nvSpPr>
        <p:spPr>
          <a:xfrm>
            <a:off x="10090909" y="45684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A31515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;</a:t>
            </a:r>
            <a:endParaRPr lang="ko-Kore-KR" altLang="en-US" dirty="0">
              <a:highlight>
                <a:srgbClr val="FFFF00"/>
              </a:highlight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04030A07-4D22-3C36-AD15-4E4669C9FA2F}"/>
              </a:ext>
            </a:extLst>
          </p:cNvPr>
          <p:cNvCxnSpPr>
            <a:endCxn id="3" idx="1"/>
          </p:cNvCxnSpPr>
          <p:nvPr/>
        </p:nvCxnSpPr>
        <p:spPr>
          <a:xfrm flipV="1">
            <a:off x="7806137" y="641509"/>
            <a:ext cx="2284772" cy="2101691"/>
          </a:xfrm>
          <a:prstGeom prst="curvedConnector3">
            <a:avLst>
              <a:gd name="adj1" fmla="val 93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485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99A604-5447-F859-9D53-65E1F6B3922F}"/>
              </a:ext>
            </a:extLst>
          </p:cNvPr>
          <p:cNvSpPr/>
          <p:nvPr/>
        </p:nvSpPr>
        <p:spPr>
          <a:xfrm>
            <a:off x="657225" y="30471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*pa = 200; // error!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66C23B-A01F-BECA-76EC-70E15757D20D}"/>
              </a:ext>
            </a:extLst>
          </p:cNvPr>
          <p:cNvSpPr/>
          <p:nvPr/>
        </p:nvSpPr>
        <p:spPr>
          <a:xfrm>
            <a:off x="5895387" y="657420"/>
            <a:ext cx="943563" cy="6379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10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29E775-BAF2-8FB0-B73E-96306AE9BB93}"/>
              </a:ext>
            </a:extLst>
          </p:cNvPr>
          <p:cNvSpPr/>
          <p:nvPr/>
        </p:nvSpPr>
        <p:spPr>
          <a:xfrm>
            <a:off x="5463500" y="791744"/>
            <a:ext cx="346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007B8B-F907-29B3-5B10-7E6E54D11686}"/>
              </a:ext>
            </a:extLst>
          </p:cNvPr>
          <p:cNvSpPr/>
          <p:nvPr/>
        </p:nvSpPr>
        <p:spPr>
          <a:xfrm>
            <a:off x="5895387" y="1769552"/>
            <a:ext cx="943563" cy="637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20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7F27D9-F8E1-FF56-B942-C66C6530A920}"/>
              </a:ext>
            </a:extLst>
          </p:cNvPr>
          <p:cNvSpPr/>
          <p:nvPr/>
        </p:nvSpPr>
        <p:spPr>
          <a:xfrm>
            <a:off x="5463500" y="1903876"/>
            <a:ext cx="346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6CFF6C-30D9-8ED7-D717-E900452A7BB7}"/>
              </a:ext>
            </a:extLst>
          </p:cNvPr>
          <p:cNvSpPr/>
          <p:nvPr/>
        </p:nvSpPr>
        <p:spPr>
          <a:xfrm>
            <a:off x="3256962" y="3110010"/>
            <a:ext cx="943563" cy="637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100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8459C6-52F1-6A28-C87E-A187F3E97EBC}"/>
              </a:ext>
            </a:extLst>
          </p:cNvPr>
          <p:cNvSpPr/>
          <p:nvPr/>
        </p:nvSpPr>
        <p:spPr>
          <a:xfrm>
            <a:off x="2667000" y="3244334"/>
            <a:ext cx="589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F57770-1234-A91A-679B-7B9DAC7E4C4E}"/>
              </a:ext>
            </a:extLst>
          </p:cNvPr>
          <p:cNvSpPr/>
          <p:nvPr/>
        </p:nvSpPr>
        <p:spPr>
          <a:xfrm>
            <a:off x="5463500" y="304711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100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963E84F-42AA-A813-D047-CA02979B6EDE}"/>
              </a:ext>
            </a:extLst>
          </p:cNvPr>
          <p:cNvSpPr/>
          <p:nvPr/>
        </p:nvSpPr>
        <p:spPr>
          <a:xfrm>
            <a:off x="5438631" y="150504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200</a:t>
            </a:r>
            <a:endParaRPr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B74E2132-EDB8-29E2-DD0F-3C889E79AC6C}"/>
              </a:ext>
            </a:extLst>
          </p:cNvPr>
          <p:cNvCxnSpPr>
            <a:stCxn id="22" idx="0"/>
            <a:endCxn id="18" idx="1"/>
          </p:cNvCxnSpPr>
          <p:nvPr/>
        </p:nvCxnSpPr>
        <p:spPr>
          <a:xfrm rot="5400000" flipH="1" flipV="1">
            <a:off x="3745265" y="959889"/>
            <a:ext cx="2133600" cy="21666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55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E315B6-4FE5-E8B3-977F-5D40592C1C5F}"/>
              </a:ext>
            </a:extLst>
          </p:cNvPr>
          <p:cNvSpPr/>
          <p:nvPr/>
        </p:nvSpPr>
        <p:spPr>
          <a:xfrm>
            <a:off x="2034406" y="129971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hello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10F04B-34F7-BB5F-5996-AFC1D74D5174}"/>
              </a:ext>
            </a:extLst>
          </p:cNvPr>
          <p:cNvSpPr/>
          <p:nvPr/>
        </p:nvSpPr>
        <p:spPr>
          <a:xfrm>
            <a:off x="608322" y="2026572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FILE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fopen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 err="1">
                <a:solidFill>
                  <a:srgbClr val="A31515"/>
                </a:solidFill>
                <a:latin typeface="DM Mono" panose="020B0509040201040103" pitchFamily="49" charset="0"/>
              </a:rPr>
              <a:t>a.txt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"w"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A5F10E-4943-D384-587D-6E9040E89321}"/>
              </a:ext>
            </a:extLst>
          </p:cNvPr>
          <p:cNvSpPr/>
          <p:nvPr/>
        </p:nvSpPr>
        <p:spPr>
          <a:xfrm>
            <a:off x="7842845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a.txt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A7E03713-4CF8-8FED-B449-7D37C23292E6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 rot="16200000" flipH="1">
            <a:off x="7005671" y="2487698"/>
            <a:ext cx="1498120" cy="9452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16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99A604-5447-F859-9D53-65E1F6B3922F}"/>
              </a:ext>
            </a:extLst>
          </p:cNvPr>
          <p:cNvSpPr/>
          <p:nvPr/>
        </p:nvSpPr>
        <p:spPr>
          <a:xfrm>
            <a:off x="657225" y="30471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pa = &amp;a;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*pa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ok!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pa = &amp;b;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error!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66C23B-A01F-BECA-76EC-70E15757D20D}"/>
              </a:ext>
            </a:extLst>
          </p:cNvPr>
          <p:cNvSpPr/>
          <p:nvPr/>
        </p:nvSpPr>
        <p:spPr>
          <a:xfrm>
            <a:off x="5895387" y="657420"/>
            <a:ext cx="943563" cy="637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</a:rPr>
              <a:t>200</a:t>
            </a:r>
            <a:endParaRPr kumimoji="1" lang="ko-Kore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29E775-BAF2-8FB0-B73E-96306AE9BB93}"/>
              </a:ext>
            </a:extLst>
          </p:cNvPr>
          <p:cNvSpPr/>
          <p:nvPr/>
        </p:nvSpPr>
        <p:spPr>
          <a:xfrm>
            <a:off x="5463500" y="791744"/>
            <a:ext cx="346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007B8B-F907-29B3-5B10-7E6E54D11686}"/>
              </a:ext>
            </a:extLst>
          </p:cNvPr>
          <p:cNvSpPr/>
          <p:nvPr/>
        </p:nvSpPr>
        <p:spPr>
          <a:xfrm>
            <a:off x="5895387" y="1769552"/>
            <a:ext cx="943563" cy="637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20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7F27D9-F8E1-FF56-B942-C66C6530A920}"/>
              </a:ext>
            </a:extLst>
          </p:cNvPr>
          <p:cNvSpPr/>
          <p:nvPr/>
        </p:nvSpPr>
        <p:spPr>
          <a:xfrm>
            <a:off x="5463500" y="1903876"/>
            <a:ext cx="346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6CFF6C-30D9-8ED7-D717-E900452A7BB7}"/>
              </a:ext>
            </a:extLst>
          </p:cNvPr>
          <p:cNvSpPr/>
          <p:nvPr/>
        </p:nvSpPr>
        <p:spPr>
          <a:xfrm>
            <a:off x="3256962" y="3110010"/>
            <a:ext cx="943563" cy="6379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100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8459C6-52F1-6A28-C87E-A187F3E97EBC}"/>
              </a:ext>
            </a:extLst>
          </p:cNvPr>
          <p:cNvSpPr/>
          <p:nvPr/>
        </p:nvSpPr>
        <p:spPr>
          <a:xfrm>
            <a:off x="2667000" y="3244334"/>
            <a:ext cx="589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F57770-1234-A91A-679B-7B9DAC7E4C4E}"/>
              </a:ext>
            </a:extLst>
          </p:cNvPr>
          <p:cNvSpPr/>
          <p:nvPr/>
        </p:nvSpPr>
        <p:spPr>
          <a:xfrm>
            <a:off x="5463500" y="304711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100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963E84F-42AA-A813-D047-CA02979B6EDE}"/>
              </a:ext>
            </a:extLst>
          </p:cNvPr>
          <p:cNvSpPr/>
          <p:nvPr/>
        </p:nvSpPr>
        <p:spPr>
          <a:xfrm>
            <a:off x="5438631" y="150504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200</a:t>
            </a:r>
            <a:endParaRPr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B74E2132-EDB8-29E2-DD0F-3C889E79AC6C}"/>
              </a:ext>
            </a:extLst>
          </p:cNvPr>
          <p:cNvCxnSpPr>
            <a:stCxn id="22" idx="0"/>
            <a:endCxn id="18" idx="1"/>
          </p:cNvCxnSpPr>
          <p:nvPr/>
        </p:nvCxnSpPr>
        <p:spPr>
          <a:xfrm rot="5400000" flipH="1" flipV="1">
            <a:off x="3745265" y="959889"/>
            <a:ext cx="2133600" cy="21666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518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F5F17-79D5-8EDF-A603-458AF725D32A}"/>
              </a:ext>
            </a:extLst>
          </p:cNvPr>
          <p:cNvSpPr/>
          <p:nvPr/>
        </p:nvSpPr>
        <p:spPr>
          <a:xfrm>
            <a:off x="485775" y="179844"/>
            <a:ext cx="5400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6D2266-76C9-BF5B-FD30-A939499031A9}"/>
              </a:ext>
            </a:extLst>
          </p:cNvPr>
          <p:cNvSpPr/>
          <p:nvPr/>
        </p:nvSpPr>
        <p:spPr>
          <a:xfrm>
            <a:off x="5990145" y="1132144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F6ABCE-EAF1-064A-0722-05BF2FF7169B}"/>
              </a:ext>
            </a:extLst>
          </p:cNvPr>
          <p:cNvSpPr/>
          <p:nvPr/>
        </p:nvSpPr>
        <p:spPr>
          <a:xfrm>
            <a:off x="6643706" y="73725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 - Stack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6E4052-CC08-C1CF-3A55-BA2043A609A9}"/>
              </a:ext>
            </a:extLst>
          </p:cNvPr>
          <p:cNvSpPr/>
          <p:nvPr/>
        </p:nvSpPr>
        <p:spPr>
          <a:xfrm>
            <a:off x="7049470" y="1461667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EA2B0E-9202-3185-3A16-A3F540658894}"/>
              </a:ext>
            </a:extLst>
          </p:cNvPr>
          <p:cNvSpPr/>
          <p:nvPr/>
        </p:nvSpPr>
        <p:spPr>
          <a:xfrm>
            <a:off x="6551014" y="153645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077D9DA-2C8B-F61D-2D7C-C599082C15AE}"/>
              </a:ext>
            </a:extLst>
          </p:cNvPr>
          <p:cNvSpPr/>
          <p:nvPr/>
        </p:nvSpPr>
        <p:spPr>
          <a:xfrm>
            <a:off x="7049470" y="2400495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C14B2A-5EB3-AE9F-D6AB-3975B36FF567}"/>
              </a:ext>
            </a:extLst>
          </p:cNvPr>
          <p:cNvSpPr/>
          <p:nvPr/>
        </p:nvSpPr>
        <p:spPr>
          <a:xfrm>
            <a:off x="6589088" y="248536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s2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5ED69B-211C-51D1-8BE1-803B1B9C2D99}"/>
              </a:ext>
            </a:extLst>
          </p:cNvPr>
          <p:cNvSpPr/>
          <p:nvPr/>
        </p:nvSpPr>
        <p:spPr>
          <a:xfrm>
            <a:off x="10090909" y="45684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A31515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;</a:t>
            </a:r>
            <a:endParaRPr lang="ko-Kore-KR" altLang="en-US" dirty="0">
              <a:highlight>
                <a:srgbClr val="FFFF00"/>
              </a:highlight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04030A07-4D22-3C36-AD15-4E4669C9FA2F}"/>
              </a:ext>
            </a:extLst>
          </p:cNvPr>
          <p:cNvCxnSpPr>
            <a:cxnSpLocks/>
            <a:stCxn id="30" idx="3"/>
            <a:endCxn id="3" idx="1"/>
          </p:cNvCxnSpPr>
          <p:nvPr/>
        </p:nvCxnSpPr>
        <p:spPr>
          <a:xfrm flipV="1">
            <a:off x="7450695" y="641509"/>
            <a:ext cx="2640214" cy="20184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C1EBBC-0AEE-D9ED-2676-010A9C55CA95}"/>
              </a:ext>
            </a:extLst>
          </p:cNvPr>
          <p:cNvSpPr txBox="1"/>
          <p:nvPr/>
        </p:nvSpPr>
        <p:spPr>
          <a:xfrm>
            <a:off x="1400175" y="1809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7BAE48EB-BC44-B303-099B-5637076D1BE6}"/>
              </a:ext>
            </a:extLst>
          </p:cNvPr>
          <p:cNvCxnSpPr>
            <a:cxnSpLocks/>
            <a:stCxn id="23" idx="3"/>
            <a:endCxn id="3" idx="1"/>
          </p:cNvCxnSpPr>
          <p:nvPr/>
        </p:nvCxnSpPr>
        <p:spPr>
          <a:xfrm flipV="1">
            <a:off x="7450695" y="641509"/>
            <a:ext cx="2640214" cy="10796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5F711F-06C7-CF7C-F980-3931AD2107FC}"/>
              </a:ext>
            </a:extLst>
          </p:cNvPr>
          <p:cNvSpPr/>
          <p:nvPr/>
        </p:nvSpPr>
        <p:spPr>
          <a:xfrm>
            <a:off x="7039437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5E1D7D-4625-4B1A-0EE4-A7B8BDA4FC2C}"/>
              </a:ext>
            </a:extLst>
          </p:cNvPr>
          <p:cNvSpPr/>
          <p:nvPr/>
        </p:nvSpPr>
        <p:spPr>
          <a:xfrm>
            <a:off x="7440662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E55F51-9487-018F-06E6-D440AA7D81AC}"/>
              </a:ext>
            </a:extLst>
          </p:cNvPr>
          <p:cNvSpPr/>
          <p:nvPr/>
        </p:nvSpPr>
        <p:spPr>
          <a:xfrm>
            <a:off x="7841887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833290-2524-7875-CC8E-ED489B468B33}"/>
              </a:ext>
            </a:extLst>
          </p:cNvPr>
          <p:cNvSpPr/>
          <p:nvPr/>
        </p:nvSpPr>
        <p:spPr>
          <a:xfrm>
            <a:off x="8243112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F4A0613-9CF6-60E6-BF66-FE7F5F4467E5}"/>
              </a:ext>
            </a:extLst>
          </p:cNvPr>
          <p:cNvSpPr/>
          <p:nvPr/>
        </p:nvSpPr>
        <p:spPr>
          <a:xfrm>
            <a:off x="8644337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8845C1-0304-9737-AA2E-57FA391EAEC0}"/>
              </a:ext>
            </a:extLst>
          </p:cNvPr>
          <p:cNvSpPr/>
          <p:nvPr/>
        </p:nvSpPr>
        <p:spPr>
          <a:xfrm>
            <a:off x="9045562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\0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6E32C5-1011-D4F6-FE73-41BC2F8C1D1E}"/>
              </a:ext>
            </a:extLst>
          </p:cNvPr>
          <p:cNvSpPr/>
          <p:nvPr/>
        </p:nvSpPr>
        <p:spPr>
          <a:xfrm>
            <a:off x="6441196" y="3203852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s3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70958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F5F17-79D5-8EDF-A603-458AF725D32A}"/>
              </a:ext>
            </a:extLst>
          </p:cNvPr>
          <p:cNvSpPr/>
          <p:nvPr/>
        </p:nvSpPr>
        <p:spPr>
          <a:xfrm>
            <a:off x="485775" y="179844"/>
            <a:ext cx="49910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 world show”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endParaRPr lang="en" altLang="ko-Kore-KR" dirty="0">
              <a:solidFill>
                <a:srgbClr val="0000FF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 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endParaRPr lang="en" altLang="ko-Kore-KR" dirty="0">
              <a:solidFill>
                <a:srgbClr val="AF00DB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while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!=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NULL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{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%s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NULL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 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6D2266-76C9-BF5B-FD30-A939499031A9}"/>
              </a:ext>
            </a:extLst>
          </p:cNvPr>
          <p:cNvSpPr/>
          <p:nvPr/>
        </p:nvSpPr>
        <p:spPr>
          <a:xfrm>
            <a:off x="3027869" y="3332419"/>
            <a:ext cx="8125905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F6ABCE-EAF1-064A-0722-05BF2FF7169B}"/>
              </a:ext>
            </a:extLst>
          </p:cNvPr>
          <p:cNvSpPr/>
          <p:nvPr/>
        </p:nvSpPr>
        <p:spPr>
          <a:xfrm>
            <a:off x="4110337" y="2899463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6E4052-CC08-C1CF-3A55-BA2043A609A9}"/>
              </a:ext>
            </a:extLst>
          </p:cNvPr>
          <p:cNvSpPr/>
          <p:nvPr/>
        </p:nvSpPr>
        <p:spPr>
          <a:xfrm>
            <a:off x="4087195" y="3661942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EA2B0E-9202-3185-3A16-A3F540658894}"/>
              </a:ext>
            </a:extLst>
          </p:cNvPr>
          <p:cNvSpPr/>
          <p:nvPr/>
        </p:nvSpPr>
        <p:spPr>
          <a:xfrm>
            <a:off x="3695742" y="37367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077D9DA-2C8B-F61D-2D7C-C599082C15AE}"/>
              </a:ext>
            </a:extLst>
          </p:cNvPr>
          <p:cNvSpPr/>
          <p:nvPr/>
        </p:nvSpPr>
        <p:spPr>
          <a:xfrm>
            <a:off x="4087195" y="460077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C14B2A-5EB3-AE9F-D6AB-3975B36FF567}"/>
              </a:ext>
            </a:extLst>
          </p:cNvPr>
          <p:cNvSpPr/>
          <p:nvPr/>
        </p:nvSpPr>
        <p:spPr>
          <a:xfrm>
            <a:off x="3695742" y="469449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C1EBBC-0AEE-D9ED-2676-010A9C55CA95}"/>
              </a:ext>
            </a:extLst>
          </p:cNvPr>
          <p:cNvSpPr txBox="1"/>
          <p:nvPr/>
        </p:nvSpPr>
        <p:spPr>
          <a:xfrm>
            <a:off x="1400175" y="1809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2D7129-98C4-901E-7D3A-93B5B6A9A211}"/>
              </a:ext>
            </a:extLst>
          </p:cNvPr>
          <p:cNvSpPr/>
          <p:nvPr/>
        </p:nvSpPr>
        <p:spPr>
          <a:xfrm>
            <a:off x="4488420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612B86-DBD2-891E-D1EB-559DDB62F48B}"/>
              </a:ext>
            </a:extLst>
          </p:cNvPr>
          <p:cNvSpPr/>
          <p:nvPr/>
        </p:nvSpPr>
        <p:spPr>
          <a:xfrm>
            <a:off x="4889645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DBC3A99-8DA8-B0A3-7EC6-95E7E2E99CED}"/>
              </a:ext>
            </a:extLst>
          </p:cNvPr>
          <p:cNvSpPr/>
          <p:nvPr/>
        </p:nvSpPr>
        <p:spPr>
          <a:xfrm>
            <a:off x="5290870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2471C8-B761-422D-8465-5C9DEE140534}"/>
              </a:ext>
            </a:extLst>
          </p:cNvPr>
          <p:cNvSpPr/>
          <p:nvPr/>
        </p:nvSpPr>
        <p:spPr>
          <a:xfrm>
            <a:off x="5692095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558976-C3D9-9C88-F864-FA742FA7218D}"/>
              </a:ext>
            </a:extLst>
          </p:cNvPr>
          <p:cNvSpPr/>
          <p:nvPr/>
        </p:nvSpPr>
        <p:spPr>
          <a:xfrm>
            <a:off x="6093320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\0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573050D-E753-7E50-DB90-256116EC4CEB}"/>
              </a:ext>
            </a:extLst>
          </p:cNvPr>
          <p:cNvSpPr/>
          <p:nvPr/>
        </p:nvSpPr>
        <p:spPr>
          <a:xfrm>
            <a:off x="6494545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w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5E79727-9745-90B2-B9EA-93E0378F0379}"/>
              </a:ext>
            </a:extLst>
          </p:cNvPr>
          <p:cNvSpPr/>
          <p:nvPr/>
        </p:nvSpPr>
        <p:spPr>
          <a:xfrm>
            <a:off x="6895770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13A45BB-678B-B300-9511-1856A36990AD}"/>
              </a:ext>
            </a:extLst>
          </p:cNvPr>
          <p:cNvSpPr/>
          <p:nvPr/>
        </p:nvSpPr>
        <p:spPr>
          <a:xfrm>
            <a:off x="7296995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r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77221D2-D530-9467-D3F7-BB5D14CFE735}"/>
              </a:ext>
            </a:extLst>
          </p:cNvPr>
          <p:cNvSpPr/>
          <p:nvPr/>
        </p:nvSpPr>
        <p:spPr>
          <a:xfrm>
            <a:off x="7698220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0A0D04-E613-5111-CDC3-7F9A23CB03F6}"/>
              </a:ext>
            </a:extLst>
          </p:cNvPr>
          <p:cNvSpPr/>
          <p:nvPr/>
        </p:nvSpPr>
        <p:spPr>
          <a:xfrm>
            <a:off x="8099445" y="366194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4A57904-11E6-54E4-C647-4432B4F6AE44}"/>
              </a:ext>
            </a:extLst>
          </p:cNvPr>
          <p:cNvSpPr/>
          <p:nvPr/>
        </p:nvSpPr>
        <p:spPr>
          <a:xfrm>
            <a:off x="8500670" y="3661939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9D042C7-3080-2AB2-BA28-14F0B9298880}"/>
              </a:ext>
            </a:extLst>
          </p:cNvPr>
          <p:cNvSpPr/>
          <p:nvPr/>
        </p:nvSpPr>
        <p:spPr>
          <a:xfrm>
            <a:off x="8901895" y="3661938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2EA073-ED57-092C-9F65-4978025737F2}"/>
              </a:ext>
            </a:extLst>
          </p:cNvPr>
          <p:cNvSpPr/>
          <p:nvPr/>
        </p:nvSpPr>
        <p:spPr>
          <a:xfrm>
            <a:off x="9303120" y="3661937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F7F5DDE-D7F0-C819-283B-60D4A590FF81}"/>
              </a:ext>
            </a:extLst>
          </p:cNvPr>
          <p:cNvSpPr/>
          <p:nvPr/>
        </p:nvSpPr>
        <p:spPr>
          <a:xfrm>
            <a:off x="9704345" y="3661936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24C72BF-1677-4A88-4109-9DFA697EA12D}"/>
              </a:ext>
            </a:extLst>
          </p:cNvPr>
          <p:cNvSpPr/>
          <p:nvPr/>
        </p:nvSpPr>
        <p:spPr>
          <a:xfrm>
            <a:off x="10105570" y="3661935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w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CB34C0-2D09-31B7-A2DD-0FC794174E52}"/>
              </a:ext>
            </a:extLst>
          </p:cNvPr>
          <p:cNvSpPr/>
          <p:nvPr/>
        </p:nvSpPr>
        <p:spPr>
          <a:xfrm>
            <a:off x="10506795" y="3661934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297C6F8-CEA3-5AAC-3A17-083A969636FD}"/>
              </a:ext>
            </a:extLst>
          </p:cNvPr>
          <p:cNvSpPr/>
          <p:nvPr/>
        </p:nvSpPr>
        <p:spPr>
          <a:xfrm>
            <a:off x="5240167" y="457200"/>
            <a:ext cx="4062953" cy="2453094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58345D-358D-28BE-707F-8DF2716D45B2}"/>
              </a:ext>
            </a:extLst>
          </p:cNvPr>
          <p:cNvSpPr/>
          <p:nvPr/>
        </p:nvSpPr>
        <p:spPr>
          <a:xfrm>
            <a:off x="5324045" y="130686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strtok</a:t>
            </a:r>
            <a:endParaRPr lang="ko-Kore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287B4F-F5A8-B357-AFB7-183005B59908}"/>
              </a:ext>
            </a:extLst>
          </p:cNvPr>
          <p:cNvSpPr/>
          <p:nvPr/>
        </p:nvSpPr>
        <p:spPr>
          <a:xfrm>
            <a:off x="6093320" y="56707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9A89312-D497-C4E4-BBCD-C61FED7A20E2}"/>
              </a:ext>
            </a:extLst>
          </p:cNvPr>
          <p:cNvSpPr/>
          <p:nvPr/>
        </p:nvSpPr>
        <p:spPr>
          <a:xfrm>
            <a:off x="5701867" y="64186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59573AE9-7E28-65A3-F1DA-AA44C6AC329A}"/>
              </a:ext>
            </a:extLst>
          </p:cNvPr>
          <p:cNvCxnSpPr>
            <a:cxnSpLocks/>
            <a:endCxn id="39" idx="0"/>
          </p:cNvCxnSpPr>
          <p:nvPr/>
        </p:nvCxnSpPr>
        <p:spPr>
          <a:xfrm rot="16200000" flipH="1">
            <a:off x="5231231" y="2198014"/>
            <a:ext cx="2539840" cy="3880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135E30C-4862-EA58-6999-C45B5376A66C}"/>
              </a:ext>
            </a:extLst>
          </p:cNvPr>
          <p:cNvSpPr/>
          <p:nvPr/>
        </p:nvSpPr>
        <p:spPr>
          <a:xfrm>
            <a:off x="7295267" y="56707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75C86A15-2A5B-6117-7023-ABAB149FEA0A}"/>
              </a:ext>
            </a:extLst>
          </p:cNvPr>
          <p:cNvCxnSpPr>
            <a:cxnSpLocks/>
            <a:stCxn id="54" idx="2"/>
            <a:endCxn id="38" idx="0"/>
          </p:cNvCxnSpPr>
          <p:nvPr/>
        </p:nvCxnSpPr>
        <p:spPr>
          <a:xfrm rot="5400000">
            <a:off x="5606932" y="1772992"/>
            <a:ext cx="2575951" cy="12019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37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1696B8C-6B7B-81B4-DDC2-F3CEA4E973FE}"/>
              </a:ext>
            </a:extLst>
          </p:cNvPr>
          <p:cNvSpPr/>
          <p:nvPr/>
        </p:nvSpPr>
        <p:spPr>
          <a:xfrm>
            <a:off x="2887045" y="747292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A7EA8-700F-1470-AD04-A657DA69A860}"/>
              </a:ext>
            </a:extLst>
          </p:cNvPr>
          <p:cNvSpPr txBox="1"/>
          <p:nvPr/>
        </p:nvSpPr>
        <p:spPr>
          <a:xfrm>
            <a:off x="4876800" y="828675"/>
            <a:ext cx="4661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메모리를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 레지스터로 </a:t>
            </a:r>
            <a:r>
              <a:rPr kumimoji="1" lang="ko-KR" altLang="en-US" dirty="0" err="1"/>
              <a:t>로드합니다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연산을 수행합니다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결과를 메모리에 반영합니다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FC91F-0621-8EA5-4913-21D7B93709AB}"/>
              </a:ext>
            </a:extLst>
          </p:cNvPr>
          <p:cNvSpPr txBox="1"/>
          <p:nvPr/>
        </p:nvSpPr>
        <p:spPr>
          <a:xfrm>
            <a:off x="4876800" y="2619375"/>
            <a:ext cx="4732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메모리를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 레지스터로 </a:t>
            </a:r>
            <a:r>
              <a:rPr kumimoji="1" lang="ko-KR" altLang="en-US" dirty="0" err="1"/>
              <a:t>로드합니다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--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연산을 수행합니다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결과를 메모리에 반영합니다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70086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1696B8C-6B7B-81B4-DDC2-F3CEA4E973FE}"/>
              </a:ext>
            </a:extLst>
          </p:cNvPr>
          <p:cNvSpPr/>
          <p:nvPr/>
        </p:nvSpPr>
        <p:spPr>
          <a:xfrm>
            <a:off x="6096000" y="1502348"/>
            <a:ext cx="401225" cy="518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F8F7856-6605-537A-C111-9D76A0CCF6FA}"/>
              </a:ext>
            </a:extLst>
          </p:cNvPr>
          <p:cNvSpPr/>
          <p:nvPr/>
        </p:nvSpPr>
        <p:spPr>
          <a:xfrm>
            <a:off x="400050" y="497265"/>
            <a:ext cx="36957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struct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point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struct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AAA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64714C-0E4E-0747-808C-C1A4CB81C5B5}"/>
              </a:ext>
            </a:extLst>
          </p:cNvPr>
          <p:cNvSpPr/>
          <p:nvPr/>
        </p:nvSpPr>
        <p:spPr>
          <a:xfrm>
            <a:off x="6497225" y="1502347"/>
            <a:ext cx="401225" cy="518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F1E467-ED3E-9B9C-CD77-018CE1E1EFE6}"/>
              </a:ext>
            </a:extLst>
          </p:cNvPr>
          <p:cNvSpPr/>
          <p:nvPr/>
        </p:nvSpPr>
        <p:spPr>
          <a:xfrm>
            <a:off x="6898450" y="1502346"/>
            <a:ext cx="401225" cy="518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4CCD0-2C57-F999-C047-0ECFCF517AEF}"/>
              </a:ext>
            </a:extLst>
          </p:cNvPr>
          <p:cNvSpPr/>
          <p:nvPr/>
        </p:nvSpPr>
        <p:spPr>
          <a:xfrm>
            <a:off x="7299675" y="1502345"/>
            <a:ext cx="401225" cy="518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F4E908-37EA-A708-9313-CDDFBE084E83}"/>
              </a:ext>
            </a:extLst>
          </p:cNvPr>
          <p:cNvSpPr/>
          <p:nvPr/>
        </p:nvSpPr>
        <p:spPr>
          <a:xfrm>
            <a:off x="7700900" y="1502344"/>
            <a:ext cx="401225" cy="5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C3B2F2-2B4B-4E7D-60BA-BEE481296E88}"/>
              </a:ext>
            </a:extLst>
          </p:cNvPr>
          <p:cNvSpPr/>
          <p:nvPr/>
        </p:nvSpPr>
        <p:spPr>
          <a:xfrm>
            <a:off x="8102125" y="1502343"/>
            <a:ext cx="401225" cy="5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E1C835-CCED-3707-0FFC-6B29F9D4F40B}"/>
              </a:ext>
            </a:extLst>
          </p:cNvPr>
          <p:cNvSpPr/>
          <p:nvPr/>
        </p:nvSpPr>
        <p:spPr>
          <a:xfrm>
            <a:off x="8503350" y="1502342"/>
            <a:ext cx="401225" cy="5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22EB1D-E315-E744-176C-5B4F4870C179}"/>
              </a:ext>
            </a:extLst>
          </p:cNvPr>
          <p:cNvSpPr/>
          <p:nvPr/>
        </p:nvSpPr>
        <p:spPr>
          <a:xfrm>
            <a:off x="8904575" y="1502341"/>
            <a:ext cx="401225" cy="5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C124F4-2C81-C799-3196-D6516A8E5A15}"/>
              </a:ext>
            </a:extLst>
          </p:cNvPr>
          <p:cNvSpPr/>
          <p:nvPr/>
        </p:nvSpPr>
        <p:spPr>
          <a:xfrm>
            <a:off x="6737188" y="206692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DA8C0C-2317-192D-DED7-6459733D1BC5}"/>
              </a:ext>
            </a:extLst>
          </p:cNvPr>
          <p:cNvSpPr/>
          <p:nvPr/>
        </p:nvSpPr>
        <p:spPr>
          <a:xfrm>
            <a:off x="8342088" y="206692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AFB85F-9ACF-5955-DFEA-633F70936082}"/>
              </a:ext>
            </a:extLst>
          </p:cNvPr>
          <p:cNvSpPr/>
          <p:nvPr/>
        </p:nvSpPr>
        <p:spPr>
          <a:xfrm>
            <a:off x="6096000" y="3377134"/>
            <a:ext cx="401225" cy="518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62B096-DE95-31F5-AF85-04CDAF5F953D}"/>
              </a:ext>
            </a:extLst>
          </p:cNvPr>
          <p:cNvSpPr/>
          <p:nvPr/>
        </p:nvSpPr>
        <p:spPr>
          <a:xfrm>
            <a:off x="6497225" y="3377133"/>
            <a:ext cx="401225" cy="518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DDFFFE-A7AF-8DDD-A3D1-ECF61E2C2748}"/>
              </a:ext>
            </a:extLst>
          </p:cNvPr>
          <p:cNvSpPr/>
          <p:nvPr/>
        </p:nvSpPr>
        <p:spPr>
          <a:xfrm>
            <a:off x="6898450" y="3377132"/>
            <a:ext cx="401225" cy="518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5A150E-8D89-DE75-BDFF-531E6421456E}"/>
              </a:ext>
            </a:extLst>
          </p:cNvPr>
          <p:cNvSpPr/>
          <p:nvPr/>
        </p:nvSpPr>
        <p:spPr>
          <a:xfrm>
            <a:off x="7299675" y="3377131"/>
            <a:ext cx="401225" cy="518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77BB3B-AA91-9340-87C0-8C3F04611DF8}"/>
              </a:ext>
            </a:extLst>
          </p:cNvPr>
          <p:cNvSpPr/>
          <p:nvPr/>
        </p:nvSpPr>
        <p:spPr>
          <a:xfrm>
            <a:off x="7700900" y="3377130"/>
            <a:ext cx="401225" cy="5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0258AF-00C2-1C4D-637E-D35BD155307C}"/>
              </a:ext>
            </a:extLst>
          </p:cNvPr>
          <p:cNvSpPr/>
          <p:nvPr/>
        </p:nvSpPr>
        <p:spPr>
          <a:xfrm>
            <a:off x="1177450" y="4577279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FFB0E0-6A62-1788-DFE3-2D3EE79645C8}"/>
              </a:ext>
            </a:extLst>
          </p:cNvPr>
          <p:cNvSpPr/>
          <p:nvPr/>
        </p:nvSpPr>
        <p:spPr>
          <a:xfrm>
            <a:off x="8503350" y="3377128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BD53CB-ECCD-BFB4-0483-20A577E04A2C}"/>
              </a:ext>
            </a:extLst>
          </p:cNvPr>
          <p:cNvSpPr/>
          <p:nvPr/>
        </p:nvSpPr>
        <p:spPr>
          <a:xfrm>
            <a:off x="8904575" y="3377127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52517A-F207-B76E-BFDE-BFB478D0118A}"/>
              </a:ext>
            </a:extLst>
          </p:cNvPr>
          <p:cNvSpPr/>
          <p:nvPr/>
        </p:nvSpPr>
        <p:spPr>
          <a:xfrm>
            <a:off x="6737188" y="394171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9E92D4-347A-B167-85EF-4E671CA55AE4}"/>
              </a:ext>
            </a:extLst>
          </p:cNvPr>
          <p:cNvSpPr/>
          <p:nvPr/>
        </p:nvSpPr>
        <p:spPr>
          <a:xfrm>
            <a:off x="8342088" y="394171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0EE6D2E-0063-F090-6DFA-EABF412EA21A}"/>
              </a:ext>
            </a:extLst>
          </p:cNvPr>
          <p:cNvSpPr/>
          <p:nvPr/>
        </p:nvSpPr>
        <p:spPr>
          <a:xfrm>
            <a:off x="1578675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6EAFF2-7AEF-9A83-9F0B-612D82344EC3}"/>
              </a:ext>
            </a:extLst>
          </p:cNvPr>
          <p:cNvSpPr/>
          <p:nvPr/>
        </p:nvSpPr>
        <p:spPr>
          <a:xfrm>
            <a:off x="1979900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0B0F5EB-099E-5E93-08A7-0D71F4DF346D}"/>
              </a:ext>
            </a:extLst>
          </p:cNvPr>
          <p:cNvSpPr/>
          <p:nvPr/>
        </p:nvSpPr>
        <p:spPr>
          <a:xfrm>
            <a:off x="2381125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2FAB1CA-4E94-1C20-96FB-F2DC22DE05E9}"/>
              </a:ext>
            </a:extLst>
          </p:cNvPr>
          <p:cNvSpPr/>
          <p:nvPr/>
        </p:nvSpPr>
        <p:spPr>
          <a:xfrm>
            <a:off x="2782350" y="4577279"/>
            <a:ext cx="401225" cy="5189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33AFF2F-ED14-833D-205F-1423B34A9491}"/>
              </a:ext>
            </a:extLst>
          </p:cNvPr>
          <p:cNvSpPr/>
          <p:nvPr/>
        </p:nvSpPr>
        <p:spPr>
          <a:xfrm>
            <a:off x="3183575" y="4577279"/>
            <a:ext cx="401225" cy="5189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B5FA73-6661-F803-72D6-0B825236B908}"/>
              </a:ext>
            </a:extLst>
          </p:cNvPr>
          <p:cNvSpPr/>
          <p:nvPr/>
        </p:nvSpPr>
        <p:spPr>
          <a:xfrm>
            <a:off x="3584800" y="4577279"/>
            <a:ext cx="401225" cy="5189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649693-037B-AEFC-7AB1-3C927C06B67D}"/>
              </a:ext>
            </a:extLst>
          </p:cNvPr>
          <p:cNvSpPr/>
          <p:nvPr/>
        </p:nvSpPr>
        <p:spPr>
          <a:xfrm>
            <a:off x="3986025" y="4577279"/>
            <a:ext cx="401225" cy="5189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C52672-9540-A905-7542-4B6D4F3B4BFD}"/>
              </a:ext>
            </a:extLst>
          </p:cNvPr>
          <p:cNvSpPr/>
          <p:nvPr/>
        </p:nvSpPr>
        <p:spPr>
          <a:xfrm>
            <a:off x="4387250" y="4577279"/>
            <a:ext cx="401225" cy="5189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F5992B2-F6E4-76BE-4FFB-19A264FF0706}"/>
              </a:ext>
            </a:extLst>
          </p:cNvPr>
          <p:cNvSpPr/>
          <p:nvPr/>
        </p:nvSpPr>
        <p:spPr>
          <a:xfrm>
            <a:off x="4788475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BA58457-A87F-9096-343A-8C5360B3AADE}"/>
              </a:ext>
            </a:extLst>
          </p:cNvPr>
          <p:cNvSpPr/>
          <p:nvPr/>
        </p:nvSpPr>
        <p:spPr>
          <a:xfrm>
            <a:off x="5189700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DDC6C1-0235-49A5-EE28-C3B4C2DFCD33}"/>
              </a:ext>
            </a:extLst>
          </p:cNvPr>
          <p:cNvSpPr/>
          <p:nvPr/>
        </p:nvSpPr>
        <p:spPr>
          <a:xfrm>
            <a:off x="5590925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4E9ACB-4472-4B9B-A585-D01E9B69F7FF}"/>
              </a:ext>
            </a:extLst>
          </p:cNvPr>
          <p:cNvSpPr/>
          <p:nvPr/>
        </p:nvSpPr>
        <p:spPr>
          <a:xfrm>
            <a:off x="5992150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1D45CE9-9ACF-7F33-A686-0708250FE07F}"/>
              </a:ext>
            </a:extLst>
          </p:cNvPr>
          <p:cNvSpPr/>
          <p:nvPr/>
        </p:nvSpPr>
        <p:spPr>
          <a:xfrm>
            <a:off x="6393375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730FBA-3DAD-8F0B-4983-B590B0A97095}"/>
              </a:ext>
            </a:extLst>
          </p:cNvPr>
          <p:cNvSpPr/>
          <p:nvPr/>
        </p:nvSpPr>
        <p:spPr>
          <a:xfrm>
            <a:off x="6794600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9097077-1955-5E34-32D2-81ACF7719AB7}"/>
              </a:ext>
            </a:extLst>
          </p:cNvPr>
          <p:cNvSpPr/>
          <p:nvPr/>
        </p:nvSpPr>
        <p:spPr>
          <a:xfrm>
            <a:off x="7195825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FB7F26-8201-E79E-D6FC-6E6A5FF5328E}"/>
              </a:ext>
            </a:extLst>
          </p:cNvPr>
          <p:cNvSpPr/>
          <p:nvPr/>
        </p:nvSpPr>
        <p:spPr>
          <a:xfrm>
            <a:off x="7597050" y="4577279"/>
            <a:ext cx="401225" cy="518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CD2CF5-0D25-70A2-82C2-8BB7E1C27A7F}"/>
              </a:ext>
            </a:extLst>
          </p:cNvPr>
          <p:cNvSpPr/>
          <p:nvPr/>
        </p:nvSpPr>
        <p:spPr>
          <a:xfrm>
            <a:off x="7998275" y="4577279"/>
            <a:ext cx="401225" cy="518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5E82D6-B22D-81EE-6E08-D8F7A3E026A1}"/>
              </a:ext>
            </a:extLst>
          </p:cNvPr>
          <p:cNvSpPr/>
          <p:nvPr/>
        </p:nvSpPr>
        <p:spPr>
          <a:xfrm>
            <a:off x="8399500" y="4577279"/>
            <a:ext cx="401225" cy="518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CCD3553-24FC-3F54-662C-1FE3E0C7CED7}"/>
              </a:ext>
            </a:extLst>
          </p:cNvPr>
          <p:cNvSpPr/>
          <p:nvPr/>
        </p:nvSpPr>
        <p:spPr>
          <a:xfrm>
            <a:off x="8800725" y="4577279"/>
            <a:ext cx="401225" cy="518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FCBDABD-C85B-C3AE-28DE-117908F9F352}"/>
              </a:ext>
            </a:extLst>
          </p:cNvPr>
          <p:cNvSpPr/>
          <p:nvPr/>
        </p:nvSpPr>
        <p:spPr>
          <a:xfrm>
            <a:off x="9201950" y="4577279"/>
            <a:ext cx="401225" cy="518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2D2B2B6-B252-A7FC-BE28-05E9564D6530}"/>
              </a:ext>
            </a:extLst>
          </p:cNvPr>
          <p:cNvSpPr/>
          <p:nvPr/>
        </p:nvSpPr>
        <p:spPr>
          <a:xfrm>
            <a:off x="8096250" y="3377126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75689A7-10EE-CF42-726F-DFD2BE7EB4A5}"/>
              </a:ext>
            </a:extLst>
          </p:cNvPr>
          <p:cNvSpPr/>
          <p:nvPr/>
        </p:nvSpPr>
        <p:spPr>
          <a:xfrm>
            <a:off x="1042388" y="513247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F26550A-0C26-6DEF-8AD5-ADE8648AC9C3}"/>
              </a:ext>
            </a:extLst>
          </p:cNvPr>
          <p:cNvSpPr/>
          <p:nvPr/>
        </p:nvSpPr>
        <p:spPr>
          <a:xfrm>
            <a:off x="2621088" y="513247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4</a:t>
            </a:r>
            <a:endParaRPr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4C7D04-9955-5EB5-4BC2-D69C8B171858}"/>
              </a:ext>
            </a:extLst>
          </p:cNvPr>
          <p:cNvSpPr/>
          <p:nvPr/>
        </p:nvSpPr>
        <p:spPr>
          <a:xfrm>
            <a:off x="4219350" y="513247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8</a:t>
            </a:r>
            <a:endParaRPr lang="ko-Kore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FA9C5FC-50EB-4C4C-1471-722F3FBC53B1}"/>
              </a:ext>
            </a:extLst>
          </p:cNvPr>
          <p:cNvSpPr/>
          <p:nvPr/>
        </p:nvSpPr>
        <p:spPr>
          <a:xfrm>
            <a:off x="5819425" y="513247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12</a:t>
            </a:r>
            <a:endParaRPr lang="ko-Kore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A053506-E85F-55D9-C440-422E281AEB78}"/>
              </a:ext>
            </a:extLst>
          </p:cNvPr>
          <p:cNvSpPr/>
          <p:nvPr/>
        </p:nvSpPr>
        <p:spPr>
          <a:xfrm>
            <a:off x="7396437" y="513247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16</a:t>
            </a:r>
            <a:endParaRPr lang="ko-Kore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30E68E-210D-C492-219F-0BD1FEFCFA52}"/>
              </a:ext>
            </a:extLst>
          </p:cNvPr>
          <p:cNvSpPr/>
          <p:nvPr/>
        </p:nvSpPr>
        <p:spPr>
          <a:xfrm>
            <a:off x="9610262" y="4577278"/>
            <a:ext cx="401225" cy="518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B7FD399-45CE-6125-43B7-27697F07CF34}"/>
              </a:ext>
            </a:extLst>
          </p:cNvPr>
          <p:cNvSpPr/>
          <p:nvPr/>
        </p:nvSpPr>
        <p:spPr>
          <a:xfrm>
            <a:off x="10018574" y="4577277"/>
            <a:ext cx="401225" cy="518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2D7627F-EE5F-8E90-3CB3-66D14614A742}"/>
              </a:ext>
            </a:extLst>
          </p:cNvPr>
          <p:cNvSpPr/>
          <p:nvPr/>
        </p:nvSpPr>
        <p:spPr>
          <a:xfrm>
            <a:off x="10426886" y="4577276"/>
            <a:ext cx="401225" cy="518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800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3C786-A6E3-D4D7-71E1-AD9CF08888AC}"/>
              </a:ext>
            </a:extLst>
          </p:cNvPr>
          <p:cNvSpPr/>
          <p:nvPr/>
        </p:nvSpPr>
        <p:spPr>
          <a:xfrm>
            <a:off x="-104775" y="204818"/>
            <a:ext cx="70294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 world"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malloc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strlen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+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strlen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0000FF"/>
                </a:solidFill>
                <a:latin typeface="DM Mono" panose="020B0509040201040103" pitchFamily="49" charset="0"/>
              </a:rPr>
              <a:t>strcpy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"hello"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0000FF"/>
                </a:solidFill>
                <a:latin typeface="DM Mono" panose="020B0509040201040103" pitchFamily="49" charset="0"/>
              </a:rPr>
              <a:t>strcat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"hello world"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9E2F85-7677-DD05-BB3E-DD0DD020534F}"/>
              </a:ext>
            </a:extLst>
          </p:cNvPr>
          <p:cNvSpPr/>
          <p:nvPr/>
        </p:nvSpPr>
        <p:spPr>
          <a:xfrm>
            <a:off x="2953720" y="2566567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149CA64-80DD-1E91-5DEE-65F8773072C1}"/>
              </a:ext>
            </a:extLst>
          </p:cNvPr>
          <p:cNvSpPr/>
          <p:nvPr/>
        </p:nvSpPr>
        <p:spPr>
          <a:xfrm>
            <a:off x="3354945" y="2566566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1588F5A-A711-5F5E-51F5-2B1C98C8C293}"/>
              </a:ext>
            </a:extLst>
          </p:cNvPr>
          <p:cNvSpPr/>
          <p:nvPr/>
        </p:nvSpPr>
        <p:spPr>
          <a:xfrm>
            <a:off x="3756170" y="2566566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3D22F9F-913A-CAFB-9D48-18D4AFE11D74}"/>
              </a:ext>
            </a:extLst>
          </p:cNvPr>
          <p:cNvSpPr/>
          <p:nvPr/>
        </p:nvSpPr>
        <p:spPr>
          <a:xfrm>
            <a:off x="4157395" y="2566566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3E6B758-529F-5F8D-A241-843EE7FE22E7}"/>
              </a:ext>
            </a:extLst>
          </p:cNvPr>
          <p:cNvSpPr/>
          <p:nvPr/>
        </p:nvSpPr>
        <p:spPr>
          <a:xfrm>
            <a:off x="4558620" y="2566566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460F426-096F-DDE3-EB3E-3A4A7E01B044}"/>
              </a:ext>
            </a:extLst>
          </p:cNvPr>
          <p:cNvSpPr/>
          <p:nvPr/>
        </p:nvSpPr>
        <p:spPr>
          <a:xfrm>
            <a:off x="4959844" y="256656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’ ‘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2D23C52-0082-E44D-5EF4-FA9219C9178C}"/>
              </a:ext>
            </a:extLst>
          </p:cNvPr>
          <p:cNvSpPr/>
          <p:nvPr/>
        </p:nvSpPr>
        <p:spPr>
          <a:xfrm>
            <a:off x="5361070" y="2566566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w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36FA74A-2070-DD77-8565-57D7706E76A8}"/>
              </a:ext>
            </a:extLst>
          </p:cNvPr>
          <p:cNvSpPr/>
          <p:nvPr/>
        </p:nvSpPr>
        <p:spPr>
          <a:xfrm>
            <a:off x="5762295" y="2566566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15078A1-691C-244C-2846-7792BB39BC41}"/>
              </a:ext>
            </a:extLst>
          </p:cNvPr>
          <p:cNvSpPr/>
          <p:nvPr/>
        </p:nvSpPr>
        <p:spPr>
          <a:xfrm>
            <a:off x="6163520" y="2566566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r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3A25314-AF9D-D986-1D7C-9077BDC55D7D}"/>
              </a:ext>
            </a:extLst>
          </p:cNvPr>
          <p:cNvSpPr/>
          <p:nvPr/>
        </p:nvSpPr>
        <p:spPr>
          <a:xfrm>
            <a:off x="6564745" y="2566566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E70C925-F27D-2907-30E9-686847DFF06B}"/>
              </a:ext>
            </a:extLst>
          </p:cNvPr>
          <p:cNvSpPr/>
          <p:nvPr/>
        </p:nvSpPr>
        <p:spPr>
          <a:xfrm>
            <a:off x="6965970" y="2566565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875AF87-786D-559C-728C-0F0086A36B70}"/>
              </a:ext>
            </a:extLst>
          </p:cNvPr>
          <p:cNvSpPr/>
          <p:nvPr/>
        </p:nvSpPr>
        <p:spPr>
          <a:xfrm>
            <a:off x="7367195" y="2566564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\0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5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46B080-262A-678B-1063-E7956F3227A2}"/>
              </a:ext>
            </a:extLst>
          </p:cNvPr>
          <p:cNvSpPr/>
          <p:nvPr/>
        </p:nvSpPr>
        <p:spPr>
          <a:xfrm>
            <a:off x="334990" y="2028826"/>
            <a:ext cx="4510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0x12345678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*)&amp;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D25BA3-DDA6-BE55-B9B3-1B0F1C0945A6}"/>
              </a:ext>
            </a:extLst>
          </p:cNvPr>
          <p:cNvSpPr/>
          <p:nvPr/>
        </p:nvSpPr>
        <p:spPr>
          <a:xfrm>
            <a:off x="4583493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F20018-F217-319F-33B8-615A04A7D32C}"/>
              </a:ext>
            </a:extLst>
          </p:cNvPr>
          <p:cNvSpPr/>
          <p:nvPr/>
        </p:nvSpPr>
        <p:spPr>
          <a:xfrm>
            <a:off x="5124091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C8A308D-98BB-1505-F646-3170B1731110}"/>
              </a:ext>
            </a:extLst>
          </p:cNvPr>
          <p:cNvSpPr/>
          <p:nvPr/>
        </p:nvSpPr>
        <p:spPr>
          <a:xfrm>
            <a:off x="5664689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6CF791-E75B-1924-094F-B9E208803A61}"/>
              </a:ext>
            </a:extLst>
          </p:cNvPr>
          <p:cNvSpPr/>
          <p:nvPr/>
        </p:nvSpPr>
        <p:spPr>
          <a:xfrm>
            <a:off x="6205287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084A146-D8FD-BD96-140A-CC48771B8EB3}"/>
              </a:ext>
            </a:extLst>
          </p:cNvPr>
          <p:cNvSpPr/>
          <p:nvPr/>
        </p:nvSpPr>
        <p:spPr>
          <a:xfrm>
            <a:off x="3554074" y="3544201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4C45A4-B162-8F9A-6BB0-18A5703B07B1}"/>
              </a:ext>
            </a:extLst>
          </p:cNvPr>
          <p:cNvSpPr/>
          <p:nvPr/>
        </p:nvSpPr>
        <p:spPr>
          <a:xfrm>
            <a:off x="3565360" y="3229155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4C27CF1F-6CFE-EE5E-EDE3-DEAA3BD36C9A}"/>
              </a:ext>
            </a:extLst>
          </p:cNvPr>
          <p:cNvCxnSpPr>
            <a:cxnSpLocks/>
            <a:stCxn id="38" idx="3"/>
            <a:endCxn id="33" idx="2"/>
          </p:cNvCxnSpPr>
          <p:nvPr/>
        </p:nvCxnSpPr>
        <p:spPr>
          <a:xfrm flipV="1">
            <a:off x="4094672" y="2096217"/>
            <a:ext cx="759120" cy="18304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7B8B89F-C308-4B53-03EB-61C2C0171618}"/>
              </a:ext>
            </a:extLst>
          </p:cNvPr>
          <p:cNvSpPr/>
          <p:nvPr/>
        </p:nvSpPr>
        <p:spPr>
          <a:xfrm>
            <a:off x="3448276" y="49315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D9E3A0-1175-B1EF-B74D-D01A8860E8C2}"/>
              </a:ext>
            </a:extLst>
          </p:cNvPr>
          <p:cNvSpPr/>
          <p:nvPr/>
        </p:nvSpPr>
        <p:spPr>
          <a:xfrm>
            <a:off x="3466119" y="175069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4C9FC460-6590-C23D-DE5B-B3E2619C3169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>
            <a:off x="3988874" y="875596"/>
            <a:ext cx="594619" cy="8381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354874-A7D7-9B1F-AB1C-6AF0696FED82}"/>
              </a:ext>
            </a:extLst>
          </p:cNvPr>
          <p:cNvSpPr/>
          <p:nvPr/>
        </p:nvSpPr>
        <p:spPr>
          <a:xfrm>
            <a:off x="7959330" y="1222104"/>
            <a:ext cx="2866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536731-6997-630C-6C7F-15DED24E2B30}"/>
              </a:ext>
            </a:extLst>
          </p:cNvPr>
          <p:cNvSpPr/>
          <p:nvPr/>
        </p:nvSpPr>
        <p:spPr>
          <a:xfrm>
            <a:off x="8353302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C93B88D-9812-5701-CD4D-285D6F0A3B7F}"/>
              </a:ext>
            </a:extLst>
          </p:cNvPr>
          <p:cNvSpPr/>
          <p:nvPr/>
        </p:nvSpPr>
        <p:spPr>
          <a:xfrm>
            <a:off x="8893900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6E32C8E-2A36-E270-FE43-77A3CE1EE7D8}"/>
              </a:ext>
            </a:extLst>
          </p:cNvPr>
          <p:cNvSpPr/>
          <p:nvPr/>
        </p:nvSpPr>
        <p:spPr>
          <a:xfrm>
            <a:off x="9434498" y="1816025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0FD69CA-FBBF-3C22-A61D-654A463B51D8}"/>
              </a:ext>
            </a:extLst>
          </p:cNvPr>
          <p:cNvSpPr/>
          <p:nvPr/>
        </p:nvSpPr>
        <p:spPr>
          <a:xfrm>
            <a:off x="9975096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9694BC-944B-BE24-A3B2-B7C26C1CAAB9}"/>
              </a:ext>
            </a:extLst>
          </p:cNvPr>
          <p:cNvSpPr/>
          <p:nvPr/>
        </p:nvSpPr>
        <p:spPr>
          <a:xfrm>
            <a:off x="7226711" y="256779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CAB882B-4D8E-0E35-D82D-4399FAB28D19}"/>
              </a:ext>
            </a:extLst>
          </p:cNvPr>
          <p:cNvSpPr/>
          <p:nvPr/>
        </p:nvSpPr>
        <p:spPr>
          <a:xfrm>
            <a:off x="7276627" y="219846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A0867628-75F7-BDF9-8093-4281BB91EA7E}"/>
              </a:ext>
            </a:extLst>
          </p:cNvPr>
          <p:cNvCxnSpPr>
            <a:cxnSpLocks/>
            <a:stCxn id="53" idx="3"/>
            <a:endCxn id="49" idx="2"/>
          </p:cNvCxnSpPr>
          <p:nvPr/>
        </p:nvCxnSpPr>
        <p:spPr>
          <a:xfrm flipV="1">
            <a:off x="7767309" y="2567795"/>
            <a:ext cx="856292" cy="3824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9E52A93-5E60-47E6-FDB6-F14F7D23C432}"/>
              </a:ext>
            </a:extLst>
          </p:cNvPr>
          <p:cNvSpPr/>
          <p:nvPr/>
        </p:nvSpPr>
        <p:spPr>
          <a:xfrm>
            <a:off x="8403218" y="3715107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3EB6325-D820-5224-27CD-F2A187ADD8EE}"/>
              </a:ext>
            </a:extLst>
          </p:cNvPr>
          <p:cNvSpPr/>
          <p:nvPr/>
        </p:nvSpPr>
        <p:spPr>
          <a:xfrm>
            <a:off x="8943816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D3BBCF-D361-3860-CBD4-F47A00DFBFBE}"/>
              </a:ext>
            </a:extLst>
          </p:cNvPr>
          <p:cNvSpPr/>
          <p:nvPr/>
        </p:nvSpPr>
        <p:spPr>
          <a:xfrm>
            <a:off x="9484414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FAA3AFB-2C6D-4EEE-B613-2E2259848AD9}"/>
              </a:ext>
            </a:extLst>
          </p:cNvPr>
          <p:cNvSpPr/>
          <p:nvPr/>
        </p:nvSpPr>
        <p:spPr>
          <a:xfrm>
            <a:off x="10025012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EA5DE11-26EC-B530-B2BE-B7736955F994}"/>
              </a:ext>
            </a:extLst>
          </p:cNvPr>
          <p:cNvSpPr/>
          <p:nvPr/>
        </p:nvSpPr>
        <p:spPr>
          <a:xfrm>
            <a:off x="7276627" y="447998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79D94B4-C82C-862F-1A80-326A0E3C51EC}"/>
              </a:ext>
            </a:extLst>
          </p:cNvPr>
          <p:cNvSpPr/>
          <p:nvPr/>
        </p:nvSpPr>
        <p:spPr>
          <a:xfrm>
            <a:off x="7326543" y="411065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9AC3B3DC-8AA8-CEB1-63D8-0B87D902722C}"/>
              </a:ext>
            </a:extLst>
          </p:cNvPr>
          <p:cNvCxnSpPr>
            <a:cxnSpLocks/>
            <a:stCxn id="61" idx="3"/>
            <a:endCxn id="57" idx="2"/>
          </p:cNvCxnSpPr>
          <p:nvPr/>
        </p:nvCxnSpPr>
        <p:spPr>
          <a:xfrm flipV="1">
            <a:off x="7817225" y="4479982"/>
            <a:ext cx="856292" cy="3824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E9574A3-90D3-981C-BCC1-07D1EBC2B0D7}"/>
              </a:ext>
            </a:extLst>
          </p:cNvPr>
          <p:cNvSpPr/>
          <p:nvPr/>
        </p:nvSpPr>
        <p:spPr>
          <a:xfrm>
            <a:off x="557994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CE21F4C-18A2-906E-DF5A-E98006825D51}"/>
              </a:ext>
            </a:extLst>
          </p:cNvPr>
          <p:cNvSpPr/>
          <p:nvPr/>
        </p:nvSpPr>
        <p:spPr>
          <a:xfrm>
            <a:off x="1098592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714994-AD0A-D85E-9F8B-E403BB638F7C}"/>
              </a:ext>
            </a:extLst>
          </p:cNvPr>
          <p:cNvSpPr/>
          <p:nvPr/>
        </p:nvSpPr>
        <p:spPr>
          <a:xfrm>
            <a:off x="1639190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C67EDD5-E84E-CCBD-B07C-38BC0BC068F3}"/>
              </a:ext>
            </a:extLst>
          </p:cNvPr>
          <p:cNvSpPr/>
          <p:nvPr/>
        </p:nvSpPr>
        <p:spPr>
          <a:xfrm>
            <a:off x="2179788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00646FF-4DAF-C12B-7BA3-D6ACCE4F33C1}"/>
              </a:ext>
            </a:extLst>
          </p:cNvPr>
          <p:cNvSpPr/>
          <p:nvPr/>
        </p:nvSpPr>
        <p:spPr>
          <a:xfrm>
            <a:off x="557994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EB4FBDA-AB84-2894-C47C-27030DCE9F9F}"/>
              </a:ext>
            </a:extLst>
          </p:cNvPr>
          <p:cNvSpPr/>
          <p:nvPr/>
        </p:nvSpPr>
        <p:spPr>
          <a:xfrm>
            <a:off x="1098592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804E9DA-4F4F-C5FC-84B2-D4F87B8959AA}"/>
              </a:ext>
            </a:extLst>
          </p:cNvPr>
          <p:cNvSpPr/>
          <p:nvPr/>
        </p:nvSpPr>
        <p:spPr>
          <a:xfrm>
            <a:off x="1639190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2A14244-B2A1-CB0E-3713-F892A0BFA38C}"/>
              </a:ext>
            </a:extLst>
          </p:cNvPr>
          <p:cNvSpPr/>
          <p:nvPr/>
        </p:nvSpPr>
        <p:spPr>
          <a:xfrm>
            <a:off x="2179788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25DCB76-11BB-9619-B5EC-C19C394A65BF}"/>
              </a:ext>
            </a:extLst>
          </p:cNvPr>
          <p:cNvSpPr/>
          <p:nvPr/>
        </p:nvSpPr>
        <p:spPr>
          <a:xfrm>
            <a:off x="10561089" y="1799092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2CA6CB-24CD-0CB8-6B78-F6254128892B}"/>
              </a:ext>
            </a:extLst>
          </p:cNvPr>
          <p:cNvSpPr/>
          <p:nvPr/>
        </p:nvSpPr>
        <p:spPr>
          <a:xfrm>
            <a:off x="11136188" y="1789815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3A7A77-A333-159B-59D9-462EC5FCD853}"/>
              </a:ext>
            </a:extLst>
          </p:cNvPr>
          <p:cNvSpPr/>
          <p:nvPr/>
        </p:nvSpPr>
        <p:spPr>
          <a:xfrm>
            <a:off x="11676786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5F3252-5246-7042-C3C7-8C1225FD32A2}"/>
              </a:ext>
            </a:extLst>
          </p:cNvPr>
          <p:cNvSpPr/>
          <p:nvPr/>
        </p:nvSpPr>
        <p:spPr>
          <a:xfrm>
            <a:off x="12217384" y="1789815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919AC170-03E0-7092-6050-BAEF42DC3DE5}"/>
              </a:ext>
            </a:extLst>
          </p:cNvPr>
          <p:cNvSpPr/>
          <p:nvPr/>
        </p:nvSpPr>
        <p:spPr>
          <a:xfrm>
            <a:off x="8116836" y="58307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TEXT - </a:t>
            </a:r>
            <a:r>
              <a:rPr kumimoji="1" lang="ko-KR" altLang="en-US" sz="1400" dirty="0">
                <a:solidFill>
                  <a:schemeClr val="tx1"/>
                </a:solidFill>
              </a:rPr>
              <a:t>코드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B8AE33-2803-792F-63CB-0DA2273F8B97}"/>
              </a:ext>
            </a:extLst>
          </p:cNvPr>
          <p:cNvSpPr/>
          <p:nvPr/>
        </p:nvSpPr>
        <p:spPr>
          <a:xfrm>
            <a:off x="349055" y="39285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지역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정적 지역 변수</a:t>
            </a:r>
            <a:r>
              <a:rPr lang="en-US" altLang="ko-KR" dirty="0">
                <a:solidFill>
                  <a:srgbClr val="008000"/>
                </a:solidFill>
                <a:latin typeface="DM Mono" panose="020B0509040201040103" pitchFamily="49" charset="0"/>
              </a:rPr>
              <a:t>,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내부 정적 변수</a:t>
            </a: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CB0C6-6BB6-0840-3351-101B31FD934E}"/>
              </a:ext>
            </a:extLst>
          </p:cNvPr>
          <p:cNvSpPr/>
          <p:nvPr/>
        </p:nvSpPr>
        <p:spPr>
          <a:xfrm>
            <a:off x="8116836" y="134795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DATA – </a:t>
            </a:r>
            <a:r>
              <a:rPr kumimoji="1" lang="ko-KR" altLang="en-US" sz="1400" dirty="0">
                <a:solidFill>
                  <a:schemeClr val="tx1"/>
                </a:solidFill>
              </a:rPr>
              <a:t>전역변수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3AD752-0370-029F-04DE-7EE7E78808CD}"/>
              </a:ext>
            </a:extLst>
          </p:cNvPr>
          <p:cNvSpPr/>
          <p:nvPr/>
        </p:nvSpPr>
        <p:spPr>
          <a:xfrm>
            <a:off x="8116836" y="211282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HEAP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동적 메모리 할당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7D3859-A4DA-4DA9-1522-14F5C4F1C583}"/>
              </a:ext>
            </a:extLst>
          </p:cNvPr>
          <p:cNvSpPr/>
          <p:nvPr/>
        </p:nvSpPr>
        <p:spPr>
          <a:xfrm>
            <a:off x="8116836" y="287770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STACK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지역 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BE254F-DC65-846E-3BAE-73D2209E80D1}"/>
              </a:ext>
            </a:extLst>
          </p:cNvPr>
          <p:cNvSpPr/>
          <p:nvPr/>
        </p:nvSpPr>
        <p:spPr>
          <a:xfrm>
            <a:off x="349055" y="38264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/>
              <a:t>100003f18: ff </a:t>
            </a:r>
            <a:r>
              <a:rPr lang="ko-Kore-KR" altLang="en-US" dirty="0">
                <a:latin typeface="DM Mono" panose="020B0509040201040103" pitchFamily="49" charset="0"/>
              </a:rPr>
              <a:t>c3</a:t>
            </a:r>
            <a:r>
              <a:rPr lang="ko-Kore-KR" altLang="en-US" dirty="0"/>
              <a:t> 00 d1  sub     sp, sp, #48</a:t>
            </a:r>
          </a:p>
          <a:p>
            <a:r>
              <a:rPr lang="ko-Kore-KR" altLang="en-US" dirty="0"/>
              <a:t>100003f1c: fd 7b 02 a9  stp     x29, x30, [sp, #32]</a:t>
            </a:r>
          </a:p>
          <a:p>
            <a:r>
              <a:rPr lang="ko-Kore-KR" altLang="en-US" dirty="0"/>
              <a:t>100003f20: fd 83 00 91  add     x29, sp, #32</a:t>
            </a:r>
          </a:p>
          <a:p>
            <a:r>
              <a:rPr lang="ko-Kore-KR" altLang="en-US" dirty="0"/>
              <a:t>100003f24: bf c3 1f b8  stur    wzr, [x29, #-4]</a:t>
            </a:r>
          </a:p>
          <a:p>
            <a:r>
              <a:rPr lang="ko-Kore-KR" altLang="en-US" dirty="0"/>
              <a:t>100003f28: 08 00 00 90  adrp    x8, 0x100003000 &lt;_main+0x10&gt;</a:t>
            </a:r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4E3EB28A-E993-4EA0-C3E1-1CA17CA2D862}"/>
              </a:ext>
            </a:extLst>
          </p:cNvPr>
          <p:cNvCxnSpPr>
            <a:stCxn id="39" idx="1"/>
            <a:endCxn id="4" idx="2"/>
          </p:cNvCxnSpPr>
          <p:nvPr/>
        </p:nvCxnSpPr>
        <p:spPr>
          <a:xfrm rot="10800000" flipV="1">
            <a:off x="3397056" y="965513"/>
            <a:ext cx="4719781" cy="2566666"/>
          </a:xfrm>
          <a:prstGeom prst="curvedConnector4">
            <a:avLst>
              <a:gd name="adj1" fmla="val 17710"/>
              <a:gd name="adj2" fmla="val 85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C92E3E-6623-AC6A-56C4-95E3FD91503E}"/>
              </a:ext>
            </a:extLst>
          </p:cNvPr>
          <p:cNvSpPr/>
          <p:nvPr/>
        </p:nvSpPr>
        <p:spPr>
          <a:xfrm>
            <a:off x="6816435" y="4703618"/>
            <a:ext cx="33620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내부 정적 변수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BFA4F07B-B2E0-01C1-0ECF-E269CDE40EF7}"/>
              </a:ext>
            </a:extLst>
          </p:cNvPr>
          <p:cNvCxnSpPr>
            <a:cxnSpLocks/>
            <a:stCxn id="43" idx="1"/>
            <a:endCxn id="9" idx="0"/>
          </p:cNvCxnSpPr>
          <p:nvPr/>
        </p:nvCxnSpPr>
        <p:spPr>
          <a:xfrm rot="10800000" flipH="1" flipV="1">
            <a:off x="8116836" y="1730388"/>
            <a:ext cx="380618" cy="2973230"/>
          </a:xfrm>
          <a:prstGeom prst="curvedConnector4">
            <a:avLst>
              <a:gd name="adj1" fmla="val -164407"/>
              <a:gd name="adj2" fmla="val 73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40162B-CC81-1C73-9D03-124F0F1C2DC8}"/>
              </a:ext>
            </a:extLst>
          </p:cNvPr>
          <p:cNvSpPr/>
          <p:nvPr/>
        </p:nvSpPr>
        <p:spPr>
          <a:xfrm>
            <a:off x="9488436" y="462305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Page Frame 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9264E4-2402-59C1-B54B-717F4B979BFC}"/>
              </a:ext>
            </a:extLst>
          </p:cNvPr>
          <p:cNvSpPr/>
          <p:nvPr/>
        </p:nvSpPr>
        <p:spPr>
          <a:xfrm>
            <a:off x="9488436" y="923026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B5504D-4281-2732-D0DC-AAEE355C58CE}"/>
              </a:ext>
            </a:extLst>
          </p:cNvPr>
          <p:cNvSpPr/>
          <p:nvPr/>
        </p:nvSpPr>
        <p:spPr>
          <a:xfrm>
            <a:off x="9488436" y="1383747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9D18DB-713B-B8E3-C44F-B7729AA9C9BD}"/>
              </a:ext>
            </a:extLst>
          </p:cNvPr>
          <p:cNvSpPr/>
          <p:nvPr/>
        </p:nvSpPr>
        <p:spPr>
          <a:xfrm>
            <a:off x="9488436" y="1844468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9765F-F0F6-A6FE-CACE-25E422D9CFFD}"/>
              </a:ext>
            </a:extLst>
          </p:cNvPr>
          <p:cNvSpPr/>
          <p:nvPr/>
        </p:nvSpPr>
        <p:spPr>
          <a:xfrm>
            <a:off x="9488436" y="2305189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28CBB9-49A8-F23B-7174-FF15F188F581}"/>
              </a:ext>
            </a:extLst>
          </p:cNvPr>
          <p:cNvSpPr/>
          <p:nvPr/>
        </p:nvSpPr>
        <p:spPr>
          <a:xfrm>
            <a:off x="9488436" y="2765910"/>
            <a:ext cx="1747599" cy="46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AB13FB-3287-47BC-2BF2-50A43DDF8009}"/>
              </a:ext>
            </a:extLst>
          </p:cNvPr>
          <p:cNvSpPr/>
          <p:nvPr/>
        </p:nvSpPr>
        <p:spPr>
          <a:xfrm>
            <a:off x="9488436" y="3226631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5596DC-EEB8-69DE-4805-143A848B1BFA}"/>
              </a:ext>
            </a:extLst>
          </p:cNvPr>
          <p:cNvSpPr/>
          <p:nvPr/>
        </p:nvSpPr>
        <p:spPr>
          <a:xfrm>
            <a:off x="9488436" y="3687352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A297E9-39A2-73DD-04D6-D1C2F89D7804}"/>
              </a:ext>
            </a:extLst>
          </p:cNvPr>
          <p:cNvSpPr/>
          <p:nvPr/>
        </p:nvSpPr>
        <p:spPr>
          <a:xfrm>
            <a:off x="9488436" y="4148073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A45223-7798-6173-00A0-C9BBCA5D73C8}"/>
              </a:ext>
            </a:extLst>
          </p:cNvPr>
          <p:cNvSpPr/>
          <p:nvPr/>
        </p:nvSpPr>
        <p:spPr>
          <a:xfrm>
            <a:off x="9488436" y="4608794"/>
            <a:ext cx="1747599" cy="46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018C3A-A0A5-AA82-7203-245F4DB2855C}"/>
              </a:ext>
            </a:extLst>
          </p:cNvPr>
          <p:cNvSpPr/>
          <p:nvPr/>
        </p:nvSpPr>
        <p:spPr>
          <a:xfrm>
            <a:off x="9488436" y="5069515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872035-2EC5-07EA-3C81-D18E2D74D1BE}"/>
              </a:ext>
            </a:extLst>
          </p:cNvPr>
          <p:cNvSpPr/>
          <p:nvPr/>
        </p:nvSpPr>
        <p:spPr>
          <a:xfrm>
            <a:off x="9488436" y="5530236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946225-8B1D-FB7E-6396-E8D36773E910}"/>
              </a:ext>
            </a:extLst>
          </p:cNvPr>
          <p:cNvSpPr/>
          <p:nvPr/>
        </p:nvSpPr>
        <p:spPr>
          <a:xfrm>
            <a:off x="1213450" y="67717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B89109-BF97-869F-5A9E-4F78FB728528}"/>
              </a:ext>
            </a:extLst>
          </p:cNvPr>
          <p:cNvSpPr/>
          <p:nvPr/>
        </p:nvSpPr>
        <p:spPr>
          <a:xfrm>
            <a:off x="1142789" y="307841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158838-C567-9523-9A68-C66FEC82A084}"/>
              </a:ext>
            </a:extLst>
          </p:cNvPr>
          <p:cNvSpPr/>
          <p:nvPr/>
        </p:nvSpPr>
        <p:spPr>
          <a:xfrm>
            <a:off x="1213450" y="2213800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E7D521-B486-AF57-8259-C4FFABD3EDA6}"/>
              </a:ext>
            </a:extLst>
          </p:cNvPr>
          <p:cNvSpPr/>
          <p:nvPr/>
        </p:nvSpPr>
        <p:spPr>
          <a:xfrm>
            <a:off x="1142789" y="1844468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634E2A-D9FB-600A-81AE-15A8C5C6269A}"/>
              </a:ext>
            </a:extLst>
          </p:cNvPr>
          <p:cNvSpPr/>
          <p:nvPr/>
        </p:nvSpPr>
        <p:spPr>
          <a:xfrm>
            <a:off x="2953110" y="640114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9521CA-E100-0C47-32ED-0A5FC9B2F31A}"/>
              </a:ext>
            </a:extLst>
          </p:cNvPr>
          <p:cNvSpPr/>
          <p:nvPr/>
        </p:nvSpPr>
        <p:spPr>
          <a:xfrm>
            <a:off x="2953109" y="802257"/>
            <a:ext cx="566467" cy="1621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1A360B2-2DDC-D7E6-D26E-607F25642B91}"/>
              </a:ext>
            </a:extLst>
          </p:cNvPr>
          <p:cNvSpPr/>
          <p:nvPr/>
        </p:nvSpPr>
        <p:spPr>
          <a:xfrm>
            <a:off x="2953108" y="964400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0E20E0-F4A4-CC89-5825-D06FF966C852}"/>
              </a:ext>
            </a:extLst>
          </p:cNvPr>
          <p:cNvSpPr/>
          <p:nvPr/>
        </p:nvSpPr>
        <p:spPr>
          <a:xfrm>
            <a:off x="2953107" y="1126543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8084024-11BA-F2F0-5849-53E451D5A90F}"/>
              </a:ext>
            </a:extLst>
          </p:cNvPr>
          <p:cNvSpPr/>
          <p:nvPr/>
        </p:nvSpPr>
        <p:spPr>
          <a:xfrm>
            <a:off x="2944477" y="2219077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C7C9FC2-6BFC-354F-4205-191C64BCC397}"/>
              </a:ext>
            </a:extLst>
          </p:cNvPr>
          <p:cNvSpPr/>
          <p:nvPr/>
        </p:nvSpPr>
        <p:spPr>
          <a:xfrm>
            <a:off x="2944476" y="2381220"/>
            <a:ext cx="566467" cy="1621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4DABF89-C059-9B93-DA97-0B4D005E62CF}"/>
              </a:ext>
            </a:extLst>
          </p:cNvPr>
          <p:cNvSpPr/>
          <p:nvPr/>
        </p:nvSpPr>
        <p:spPr>
          <a:xfrm>
            <a:off x="2944475" y="2543363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4F41B4-AFA2-5DF4-D994-82C50312D78B}"/>
              </a:ext>
            </a:extLst>
          </p:cNvPr>
          <p:cNvSpPr/>
          <p:nvPr/>
        </p:nvSpPr>
        <p:spPr>
          <a:xfrm>
            <a:off x="2944474" y="2705506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559F6E24-5FA7-469C-81DB-2E74CEA7A1B2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 flipV="1">
            <a:off x="2291752" y="721186"/>
            <a:ext cx="661358" cy="2018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47BB221-D4E4-7362-81CE-6AD8D43F5D85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2291752" y="2300149"/>
            <a:ext cx="652725" cy="1595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F01BCEB9-00CB-7025-72F6-4D014F796E4D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>
            <a:off x="3519575" y="1045472"/>
            <a:ext cx="5968861" cy="5686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E40E2EA8-6C16-9A50-4365-8285FB4BFA68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>
            <a:off x="3519576" y="883329"/>
            <a:ext cx="5968860" cy="16522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C90E64D-1CAE-0ABC-C78F-0000FC69F1DF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>
            <a:off x="3519574" y="1207615"/>
            <a:ext cx="5968862" cy="27100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EA0DE09C-4928-4A80-21C4-ADD9DF2C82C6}"/>
              </a:ext>
            </a:extLst>
          </p:cNvPr>
          <p:cNvCxnSpPr>
            <a:cxnSpLocks/>
            <a:stCxn id="33" idx="3"/>
            <a:endCxn id="13" idx="1"/>
          </p:cNvCxnSpPr>
          <p:nvPr/>
        </p:nvCxnSpPr>
        <p:spPr>
          <a:xfrm>
            <a:off x="3510944" y="2300149"/>
            <a:ext cx="5977492" cy="25390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370692D4-4627-3D4B-A0D2-7D1537176347}"/>
              </a:ext>
            </a:extLst>
          </p:cNvPr>
          <p:cNvCxnSpPr>
            <a:cxnSpLocks/>
            <a:stCxn id="34" idx="3"/>
            <a:endCxn id="9" idx="1"/>
          </p:cNvCxnSpPr>
          <p:nvPr/>
        </p:nvCxnSpPr>
        <p:spPr>
          <a:xfrm>
            <a:off x="3510943" y="2462292"/>
            <a:ext cx="5977493" cy="5339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6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FDDCE6C-CC86-ACB4-9FD6-29E4BAB61126}"/>
              </a:ext>
            </a:extLst>
          </p:cNvPr>
          <p:cNvSpPr/>
          <p:nvPr/>
        </p:nvSpPr>
        <p:spPr>
          <a:xfrm>
            <a:off x="382438" y="22222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{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result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1A65E0-CC96-DF6D-1042-280060300D3A}"/>
              </a:ext>
            </a:extLst>
          </p:cNvPr>
          <p:cNvSpPr/>
          <p:nvPr/>
        </p:nvSpPr>
        <p:spPr>
          <a:xfrm>
            <a:off x="7625130" y="1099391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B01FE1-F8AC-EFE2-D948-A43DB935CDD3}"/>
              </a:ext>
            </a:extLst>
          </p:cNvPr>
          <p:cNvSpPr/>
          <p:nvPr/>
        </p:nvSpPr>
        <p:spPr>
          <a:xfrm>
            <a:off x="7625130" y="1560112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FA2406-979C-B37C-B177-518347439A1A}"/>
              </a:ext>
            </a:extLst>
          </p:cNvPr>
          <p:cNvSpPr/>
          <p:nvPr/>
        </p:nvSpPr>
        <p:spPr>
          <a:xfrm>
            <a:off x="7625130" y="2020833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83B322-F4E3-D0DE-CD06-6E170B88A520}"/>
              </a:ext>
            </a:extLst>
          </p:cNvPr>
          <p:cNvSpPr/>
          <p:nvPr/>
        </p:nvSpPr>
        <p:spPr>
          <a:xfrm>
            <a:off x="7625130" y="2481554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58A558-E5FF-0DA7-AC55-E2B4C1676C04}"/>
              </a:ext>
            </a:extLst>
          </p:cNvPr>
          <p:cNvSpPr/>
          <p:nvPr/>
        </p:nvSpPr>
        <p:spPr>
          <a:xfrm>
            <a:off x="7625130" y="2942275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함수 복귀 주소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2EA80A-6976-C9BF-68DE-3FF5424B5DD9}"/>
              </a:ext>
            </a:extLst>
          </p:cNvPr>
          <p:cNvSpPr/>
          <p:nvPr/>
        </p:nvSpPr>
        <p:spPr>
          <a:xfrm>
            <a:off x="7625130" y="3402996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2D8ED7-5E12-990E-48D6-20357282258B}"/>
              </a:ext>
            </a:extLst>
          </p:cNvPr>
          <p:cNvSpPr/>
          <p:nvPr/>
        </p:nvSpPr>
        <p:spPr>
          <a:xfrm>
            <a:off x="7625130" y="3863717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3C9443-8306-4C8A-8B87-5AF45BFA06F0}"/>
              </a:ext>
            </a:extLst>
          </p:cNvPr>
          <p:cNvSpPr/>
          <p:nvPr/>
        </p:nvSpPr>
        <p:spPr>
          <a:xfrm>
            <a:off x="7625130" y="4324438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812536-BFDD-853C-B004-D451C4DDF1DD}"/>
              </a:ext>
            </a:extLst>
          </p:cNvPr>
          <p:cNvSpPr/>
          <p:nvPr/>
        </p:nvSpPr>
        <p:spPr>
          <a:xfrm>
            <a:off x="7625130" y="4785159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094B6-61B2-D187-D660-D8B0FD412225}"/>
              </a:ext>
            </a:extLst>
          </p:cNvPr>
          <p:cNvSpPr/>
          <p:nvPr/>
        </p:nvSpPr>
        <p:spPr>
          <a:xfrm>
            <a:off x="7625130" y="5245880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965BCE4-0851-AB8A-F792-4A96C4C384B0}"/>
              </a:ext>
            </a:extLst>
          </p:cNvPr>
          <p:cNvGrpSpPr/>
          <p:nvPr/>
        </p:nvGrpSpPr>
        <p:grpSpPr>
          <a:xfrm>
            <a:off x="6422312" y="2920602"/>
            <a:ext cx="1147058" cy="508958"/>
            <a:chOff x="6133636" y="3234906"/>
            <a:chExt cx="1147058" cy="50895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8CBAE4D-DF77-DC12-FA71-41A73CA5841F}"/>
                </a:ext>
              </a:extLst>
            </p:cNvPr>
            <p:cNvSpPr/>
            <p:nvPr/>
          </p:nvSpPr>
          <p:spPr>
            <a:xfrm>
              <a:off x="6133636" y="333549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ko-Kore-KR" sz="1400" dirty="0" err="1">
                  <a:solidFill>
                    <a:srgbClr val="4864AA"/>
                  </a:solidFill>
                  <a:latin typeface="Consolas" panose="020B0609020204030204" pitchFamily="49" charset="0"/>
                </a:rPr>
                <a:t>esp</a:t>
              </a:r>
              <a:endPara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6" name="오른쪽 화살표[R] 15">
              <a:extLst>
                <a:ext uri="{FF2B5EF4-FFF2-40B4-BE49-F238E27FC236}">
                  <a16:creationId xmlns:a16="http://schemas.microsoft.com/office/drawing/2014/main" id="{7FDDB6A6-07C9-0565-3487-8D443152A426}"/>
                </a:ext>
              </a:extLst>
            </p:cNvPr>
            <p:cNvSpPr/>
            <p:nvPr/>
          </p:nvSpPr>
          <p:spPr>
            <a:xfrm>
              <a:off x="6616460" y="3234906"/>
              <a:ext cx="664234" cy="50895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B46F77-23D4-B5A0-10E9-81383DF8F86B}"/>
              </a:ext>
            </a:extLst>
          </p:cNvPr>
          <p:cNvSpPr/>
          <p:nvPr/>
        </p:nvSpPr>
        <p:spPr>
          <a:xfrm>
            <a:off x="488959" y="24796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</a:rPr>
              <a:t>; 00000014H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</a:rPr>
              <a:t>; 0000000aH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928C06-CC38-D041-A60A-0149DDA42EDE}"/>
              </a:ext>
            </a:extLst>
          </p:cNvPr>
          <p:cNvSpPr/>
          <p:nvPr/>
        </p:nvSpPr>
        <p:spPr>
          <a:xfrm>
            <a:off x="601102" y="39921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 PROC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esp</a:t>
            </a:r>
            <a:r>
              <a:rPr lang="en" altLang="ko-Kore-KR" dirty="0">
                <a:solidFill>
                  <a:srgbClr val="4864AA"/>
                </a:solidFill>
                <a:latin typeface="Consolas" panose="020B0609020204030204" pitchFamily="49" charset="0"/>
              </a:rPr>
              <a:t>  ;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4864AA"/>
                </a:solidFill>
                <a:latin typeface="Consolas" panose="020B0609020204030204" pitchFamily="49" charset="0"/>
              </a:rPr>
              <a:t> =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esp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DWORD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_a$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DWORD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_b$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 ENDP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A7F24CA-8727-5792-9488-A40B29C78872}"/>
              </a:ext>
            </a:extLst>
          </p:cNvPr>
          <p:cNvGrpSpPr/>
          <p:nvPr/>
        </p:nvGrpSpPr>
        <p:grpSpPr>
          <a:xfrm>
            <a:off x="6422312" y="6126814"/>
            <a:ext cx="1147058" cy="508958"/>
            <a:chOff x="6133636" y="3234906"/>
            <a:chExt cx="1147058" cy="5089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442AC1F-8A69-8749-7E49-AA0FD255E4B8}"/>
                </a:ext>
              </a:extLst>
            </p:cNvPr>
            <p:cNvSpPr/>
            <p:nvPr/>
          </p:nvSpPr>
          <p:spPr>
            <a:xfrm>
              <a:off x="6133636" y="333549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0" dirty="0" err="1">
                  <a:solidFill>
                    <a:srgbClr val="4864AA"/>
                  </a:solidFill>
                  <a:effectLst/>
                  <a:latin typeface="Consolas" panose="020B0609020204030204" pitchFamily="49" charset="0"/>
                </a:rPr>
                <a:t>ebp</a:t>
              </a:r>
              <a:endPara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2" name="오른쪽 화살표[R] 21">
              <a:extLst>
                <a:ext uri="{FF2B5EF4-FFF2-40B4-BE49-F238E27FC236}">
                  <a16:creationId xmlns:a16="http://schemas.microsoft.com/office/drawing/2014/main" id="{5FD92767-CD32-5B8F-6147-483906C848F5}"/>
                </a:ext>
              </a:extLst>
            </p:cNvPr>
            <p:cNvSpPr/>
            <p:nvPr/>
          </p:nvSpPr>
          <p:spPr>
            <a:xfrm>
              <a:off x="6616460" y="3234906"/>
              <a:ext cx="664234" cy="50895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0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4934B8-1414-0461-3F41-4059C994D8C4}"/>
              </a:ext>
            </a:extLst>
          </p:cNvPr>
          <p:cNvSpPr/>
          <p:nvPr/>
        </p:nvSpPr>
        <p:spPr>
          <a:xfrm>
            <a:off x="503207" y="24381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++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FF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"n: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313871" y="2426179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404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435227" y="2464547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%p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0x16f0731e8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6285780" y="3863733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5963256" y="388571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6266104" y="2901245"/>
            <a:ext cx="792729" cy="1132247"/>
          </a:xfrm>
          <a:prstGeom prst="curvedConnector3">
            <a:avLst>
              <a:gd name="adj1" fmla="val 20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6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435227" y="2464547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100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%p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0x16f0731e8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6285780" y="3863733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5963256" y="388571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6266104" y="2901245"/>
            <a:ext cx="792729" cy="1132247"/>
          </a:xfrm>
          <a:prstGeom prst="curvedConnector3">
            <a:avLst>
              <a:gd name="adj1" fmla="val 20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2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6302</TotalTime>
  <Words>1503</Words>
  <Application>Microsoft Macintosh PowerPoint</Application>
  <PresentationFormat>와이드스크린</PresentationFormat>
  <Paragraphs>449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26</cp:revision>
  <dcterms:created xsi:type="dcterms:W3CDTF">2022-05-10T05:32:44Z</dcterms:created>
  <dcterms:modified xsi:type="dcterms:W3CDTF">2022-05-16T00:47:53Z</dcterms:modified>
</cp:coreProperties>
</file>