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8" y="176810"/>
            <a:ext cx="5677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Set(&amp;p1, 10, 20);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Set(&amp;p2, 30, 40);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45770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1017" y="2033555"/>
            <a:ext cx="1491678" cy="20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145449" y="2803615"/>
            <a:ext cx="1525497" cy="484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깊은 복사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7749250" y="3963260"/>
            <a:ext cx="1842632" cy="303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17E55-D0BE-B3E5-DAE8-3D8CE64CC349}"/>
              </a:ext>
            </a:extLst>
          </p:cNvPr>
          <p:cNvSpPr/>
          <p:nvPr/>
        </p:nvSpPr>
        <p:spPr>
          <a:xfrm>
            <a:off x="9591882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15164E-424A-4E5A-1DE1-0A7A6E0C563D}"/>
              </a:ext>
            </a:extLst>
          </p:cNvPr>
          <p:cNvSpPr/>
          <p:nvPr/>
        </p:nvSpPr>
        <p:spPr>
          <a:xfrm>
            <a:off x="9914876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D89D7-4D4D-238C-7193-02A9255EACBF}"/>
              </a:ext>
            </a:extLst>
          </p:cNvPr>
          <p:cNvSpPr/>
          <p:nvPr/>
        </p:nvSpPr>
        <p:spPr>
          <a:xfrm>
            <a:off x="10237870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6662C-FC7D-3555-7B6F-72A6FB938EAA}"/>
              </a:ext>
            </a:extLst>
          </p:cNvPr>
          <p:cNvSpPr/>
          <p:nvPr/>
        </p:nvSpPr>
        <p:spPr>
          <a:xfrm>
            <a:off x="10560864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9DFB9-35C6-EF25-D952-6044D8DE8BD2}"/>
              </a:ext>
            </a:extLst>
          </p:cNvPr>
          <p:cNvSpPr/>
          <p:nvPr/>
        </p:nvSpPr>
        <p:spPr>
          <a:xfrm>
            <a:off x="227968" y="1181067"/>
            <a:ext cx="545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6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sz="1600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sz="16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267F99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9608001" y="3825320"/>
            <a:ext cx="64071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1849607" cy="802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F2707-D42F-FED7-0A66-D679B1342D9C}"/>
              </a:ext>
            </a:extLst>
          </p:cNvPr>
          <p:cNvSpPr/>
          <p:nvPr/>
        </p:nvSpPr>
        <p:spPr>
          <a:xfrm>
            <a:off x="412011" y="1854312"/>
            <a:ext cx="513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1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BAE40-4660-1037-BFF8-203912B9839B}"/>
              </a:ext>
            </a:extLst>
          </p:cNvPr>
          <p:cNvSpPr/>
          <p:nvPr/>
        </p:nvSpPr>
        <p:spPr>
          <a:xfrm>
            <a:off x="297234" y="1166773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47169"/>
            <a:ext cx="640718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8394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C619C-3CE6-1BB3-0C5D-C5C24D32F81D}"/>
              </a:ext>
            </a:extLst>
          </p:cNvPr>
          <p:cNvSpPr/>
          <p:nvPr/>
        </p:nvSpPr>
        <p:spPr>
          <a:xfrm>
            <a:off x="366915" y="1218521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COW(Copy On Write) / Lazy Copy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52008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2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1681" y="4517136"/>
            <a:ext cx="2174044" cy="93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58394" y="5478953"/>
            <a:ext cx="2167331" cy="565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D0443C-73D6-81FB-7902-8CD100E18623}"/>
              </a:ext>
            </a:extLst>
          </p:cNvPr>
          <p:cNvSpPr/>
          <p:nvPr/>
        </p:nvSpPr>
        <p:spPr>
          <a:xfrm>
            <a:off x="9925725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B27CD0-41D2-93A9-11B5-03BFDFC69834}"/>
              </a:ext>
            </a:extLst>
          </p:cNvPr>
          <p:cNvSpPr/>
          <p:nvPr/>
        </p:nvSpPr>
        <p:spPr>
          <a:xfrm>
            <a:off x="10248719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A75A9-2E3F-0C17-BD5C-1F19043AA60F}"/>
              </a:ext>
            </a:extLst>
          </p:cNvPr>
          <p:cNvSpPr/>
          <p:nvPr/>
        </p:nvSpPr>
        <p:spPr>
          <a:xfrm>
            <a:off x="10571713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6C0960-C02B-A0D8-61A3-E6124D914A5A}"/>
              </a:ext>
            </a:extLst>
          </p:cNvPr>
          <p:cNvSpPr/>
          <p:nvPr/>
        </p:nvSpPr>
        <p:spPr>
          <a:xfrm>
            <a:off x="10894707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44872-433C-F575-331E-4F23BABCB96A}"/>
              </a:ext>
            </a:extLst>
          </p:cNvPr>
          <p:cNvSpPr/>
          <p:nvPr/>
        </p:nvSpPr>
        <p:spPr>
          <a:xfrm>
            <a:off x="9925725" y="5791937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2400307" y="231879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1736943" y="235260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A2BFB-D01D-F181-1EAB-C8E2A412F5CB}"/>
              </a:ext>
            </a:extLst>
          </p:cNvPr>
          <p:cNvSpPr/>
          <p:nvPr/>
        </p:nvSpPr>
        <p:spPr>
          <a:xfrm>
            <a:off x="4957579" y="228497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C4D59-37B0-FAE9-E604-4B87540CE38C}"/>
              </a:ext>
            </a:extLst>
          </p:cNvPr>
          <p:cNvSpPr/>
          <p:nvPr/>
        </p:nvSpPr>
        <p:spPr>
          <a:xfrm>
            <a:off x="4294215" y="231879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9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559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80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9" y="176810"/>
            <a:ext cx="4291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3566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638286" y="2286285"/>
            <a:ext cx="1491678" cy="1552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7892718" y="2550884"/>
            <a:ext cx="1525497" cy="989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1150</Words>
  <Application>Microsoft Macintosh PowerPoint</Application>
  <PresentationFormat>와이드스크린</PresentationFormat>
  <Paragraphs>412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20</cp:revision>
  <dcterms:created xsi:type="dcterms:W3CDTF">2022-05-18T01:24:45Z</dcterms:created>
  <dcterms:modified xsi:type="dcterms:W3CDTF">2022-05-20T01:30:55Z</dcterms:modified>
</cp:coreProperties>
</file>