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57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7025C-3F83-FC23-6158-FDA9C47B4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F543C1-8237-7F34-30B8-D913E4688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EF748-4367-CECD-E2A8-526A61EA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FC42A-A1A8-F916-2CE2-85546014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73A2F-8ABE-3719-3675-6307B545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02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2C364-A8BF-66C6-4968-F67918A3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6288A3-73F2-D052-877C-AC8E00A4A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90419-E1C6-B8DA-C15C-A82FB9D2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9762B-0E2F-F583-F63B-6FD171BC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91C4F-1966-DA0C-31E3-46A23B88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753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F89D20-5536-815F-8399-3ACA2082A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BDFD5-7250-B28B-7519-C25023C3A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09A9E-C911-9484-D6D9-1B01F6CB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B6092-9A57-DBD9-CA15-A0D879E4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A49B5-C617-4CF2-29F7-863D18BB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544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4721A-BFAA-9D03-F52B-20F97BAF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C27E5-059C-AD95-90D0-4BAC9E48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AC03D-3AE5-B0B0-F922-F7275A8C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54BCA-551D-7865-7814-2298E7C0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F07F3-564D-0C50-0E63-723ABA62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342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E6E9-6791-258D-A8CD-0F3C877C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3E4AC5-BDF4-0C09-E6AB-FC51F8F53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80C8C-722F-87F0-6AE6-08E11B4F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ACD7E-F637-8FCE-44DD-08FD4B61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CE418-28FD-4694-1FF0-BC9E7699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188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2F76F-A437-171F-D294-EE06CFD1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EE73F-7AE9-AC06-58EC-45DDF2BDE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20F2D2-1C0C-CDAC-9229-F9E97A586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D2A46C-DFFB-E3D4-1129-A17D9923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07787C-A924-B902-575C-A4453F9E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12BC9-C58A-729C-2D27-832F72A1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879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4716E-2402-A9B5-3FEF-E000AFAF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117AF-703C-DE43-2373-0B120149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B4DC87-3031-A799-105D-97604C717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F271F4-1D19-6A89-6EE9-EA7864941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7DCBCA-137D-FC45-06C1-9EEB672B8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1A024F-C3A7-1AC9-83FE-0E80B313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61D6D0-129D-C8E2-0B9E-29E2D4B2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D9E3C9-8EFC-954C-2469-89DFBD6B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685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D94E9-1E61-BC78-A540-5F661A18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FC442A-9D8B-DD9A-0572-A3DBB196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C4F805-F89D-0AFD-D944-F026A9DD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AD395A-DFB5-2037-8252-0F669077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601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7071B2-D817-3815-14CF-3C5046E4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CD22BC-322F-C6EB-10C8-0C508122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F208F2-FB07-5D32-369D-12E4ECC1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610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CB0BB-2114-2824-242A-A8BEB1E0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C4D91-826A-BE71-DBC8-BEEAAA72A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3ED3FA-443C-060C-DF1C-789FFD9A5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DC9CB3-FEDA-EFE4-9DC5-34D27B3E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9233E7-558D-149B-23F5-91957D7D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5A47D-6B75-6E3D-C84F-CB3EA887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861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67371-7482-7AFB-F63D-B14EC3DB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161A9D-6210-2349-7DB9-C1984161A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6123E3-8E80-4076-1CF8-29DF70869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B2C5A-9151-DEE6-5ED4-07E69C1D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A3F20A-5F50-7B26-C23E-270E0B50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ACAF40-AE2B-7571-B674-0A3838CB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044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6723FD-8650-FB44-1A8D-FBDF6F4B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76670-6302-3B85-4464-901778C1C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81BAC-B60E-F6D4-1BB3-E92F0CF20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B10D6-A9B0-E6D8-C3BB-101C78B51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07A9C-9483-DECB-EB8F-1B65BE5E2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69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59A438-24DD-E022-C92C-8FA756E72FE8}"/>
              </a:ext>
            </a:extLst>
          </p:cNvPr>
          <p:cNvSpPr/>
          <p:nvPr/>
        </p:nvSpPr>
        <p:spPr>
          <a:xfrm>
            <a:off x="337169" y="351737"/>
            <a:ext cx="3199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&amp;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9F79FC-DF6A-2263-8CD3-4598C70A7B0E}"/>
              </a:ext>
            </a:extLst>
          </p:cNvPr>
          <p:cNvSpPr/>
          <p:nvPr/>
        </p:nvSpPr>
        <p:spPr>
          <a:xfrm>
            <a:off x="4766209" y="351737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4E2B55-A473-54DC-33A8-242503349E28}"/>
              </a:ext>
            </a:extLst>
          </p:cNvPr>
          <p:cNvSpPr/>
          <p:nvPr/>
        </p:nvSpPr>
        <p:spPr>
          <a:xfrm>
            <a:off x="4443685" y="38555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43D51E-7F39-3F10-9C8C-FE2BB29A1CBD}"/>
              </a:ext>
            </a:extLst>
          </p:cNvPr>
          <p:cNvSpPr/>
          <p:nvPr/>
        </p:nvSpPr>
        <p:spPr>
          <a:xfrm>
            <a:off x="4766209" y="1430001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&amp;n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3EB7AF-219E-E1E6-B721-52C4A9F67265}"/>
              </a:ext>
            </a:extLst>
          </p:cNvPr>
          <p:cNvSpPr/>
          <p:nvPr/>
        </p:nvSpPr>
        <p:spPr>
          <a:xfrm>
            <a:off x="4443685" y="146382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2B6A5CFD-607C-F422-04AC-416BFE1DB3C6}"/>
              </a:ext>
            </a:extLst>
          </p:cNvPr>
          <p:cNvCxnSpPr>
            <a:stCxn id="7" idx="3"/>
            <a:endCxn id="5" idx="3"/>
          </p:cNvCxnSpPr>
          <p:nvPr/>
        </p:nvCxnSpPr>
        <p:spPr>
          <a:xfrm flipV="1">
            <a:off x="5276007" y="570222"/>
            <a:ext cx="12700" cy="1078264"/>
          </a:xfrm>
          <a:prstGeom prst="curvedConnector3">
            <a:avLst>
              <a:gd name="adj1" fmla="val 67699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8C98B5-B4EB-BC4E-6943-79E343847EF3}"/>
              </a:ext>
            </a:extLst>
          </p:cNvPr>
          <p:cNvSpPr/>
          <p:nvPr/>
        </p:nvSpPr>
        <p:spPr>
          <a:xfrm>
            <a:off x="337169" y="3839405"/>
            <a:ext cx="29643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94FFF3-DEE4-6DCB-7041-6D1E856D9477}"/>
              </a:ext>
            </a:extLst>
          </p:cNvPr>
          <p:cNvSpPr/>
          <p:nvPr/>
        </p:nvSpPr>
        <p:spPr>
          <a:xfrm>
            <a:off x="4578744" y="3620920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C87C8D-0C6B-4A1D-0B65-911F9E8B0693}"/>
              </a:ext>
            </a:extLst>
          </p:cNvPr>
          <p:cNvSpPr/>
          <p:nvPr/>
        </p:nvSpPr>
        <p:spPr>
          <a:xfrm>
            <a:off x="3845444" y="365997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n,</a:t>
            </a:r>
            <a:r>
              <a:rPr lang="en" altLang="ko-Kore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8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01CADA-10C3-8BB2-AFF6-33852B1DDA62}"/>
              </a:ext>
            </a:extLst>
          </p:cNvPr>
          <p:cNvSpPr/>
          <p:nvPr/>
        </p:nvSpPr>
        <p:spPr>
          <a:xfrm>
            <a:off x="353352" y="197346"/>
            <a:ext cx="47843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++]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[--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1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7508060" y="89390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7508060" y="133087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7508060" y="176784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7508060" y="220481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7508060" y="264178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7508060" y="307875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7508060" y="351572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7508060" y="395269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7508060" y="438966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7508060" y="482663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CD438-2ED3-4BDE-3F8D-AC11DA88AF9D}"/>
              </a:ext>
            </a:extLst>
          </p:cNvPr>
          <p:cNvSpPr/>
          <p:nvPr/>
        </p:nvSpPr>
        <p:spPr>
          <a:xfrm>
            <a:off x="5735905" y="675419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9A36C2-36CB-805B-A520-4FD9F99C3C82}"/>
              </a:ext>
            </a:extLst>
          </p:cNvPr>
          <p:cNvSpPr/>
          <p:nvPr/>
        </p:nvSpPr>
        <p:spPr>
          <a:xfrm>
            <a:off x="5137664" y="70923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CE30EE-65FD-8966-59BB-35143F2FCDCC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6245703" y="893904"/>
            <a:ext cx="1262357" cy="41512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16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01CADA-10C3-8BB2-AFF6-33852B1DDA62}"/>
              </a:ext>
            </a:extLst>
          </p:cNvPr>
          <p:cNvSpPr/>
          <p:nvPr/>
        </p:nvSpPr>
        <p:spPr>
          <a:xfrm>
            <a:off x="353352" y="197346"/>
            <a:ext cx="47843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++]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[--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1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7508060" y="89390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7508060" y="133087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7508060" y="176784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7508060" y="220481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7508060" y="264178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7508060" y="307875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7508060" y="351572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7508060" y="395269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7508060" y="438966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7508059" y="482663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CD438-2ED3-4BDE-3F8D-AC11DA88AF9D}"/>
              </a:ext>
            </a:extLst>
          </p:cNvPr>
          <p:cNvSpPr/>
          <p:nvPr/>
        </p:nvSpPr>
        <p:spPr>
          <a:xfrm>
            <a:off x="5735905" y="675419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9A36C2-36CB-805B-A520-4FD9F99C3C82}"/>
              </a:ext>
            </a:extLst>
          </p:cNvPr>
          <p:cNvSpPr/>
          <p:nvPr/>
        </p:nvSpPr>
        <p:spPr>
          <a:xfrm>
            <a:off x="5137664" y="70923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CE30EE-65FD-8966-59BB-35143F2FCDCC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6245703" y="893904"/>
            <a:ext cx="1262356" cy="41512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0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1722254" y="71587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1722254" y="1152849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1722254" y="158981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1722254" y="2026789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1722254" y="246375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1722254" y="290072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1722254" y="3337699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1722254" y="377466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1722254" y="421163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1722253" y="464860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9C5FBDA-E230-30FF-00D9-FAA4F7993CAA}"/>
              </a:ext>
            </a:extLst>
          </p:cNvPr>
          <p:cNvCxnSpPr>
            <a:cxnSpLocks/>
            <a:stCxn id="7" idx="3"/>
            <a:endCxn id="12" idx="3"/>
          </p:cNvCxnSpPr>
          <p:nvPr/>
        </p:nvCxnSpPr>
        <p:spPr>
          <a:xfrm>
            <a:off x="3252997" y="1371334"/>
            <a:ext cx="12700" cy="2184850"/>
          </a:xfrm>
          <a:prstGeom prst="curvedConnector3">
            <a:avLst>
              <a:gd name="adj1" fmla="val 42849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3BD60EA-7632-E514-1799-A10BCDE0D514}"/>
              </a:ext>
            </a:extLst>
          </p:cNvPr>
          <p:cNvCxnSpPr>
            <a:cxnSpLocks/>
            <a:stCxn id="12" idx="1"/>
            <a:endCxn id="9" idx="1"/>
          </p:cNvCxnSpPr>
          <p:nvPr/>
        </p:nvCxnSpPr>
        <p:spPr>
          <a:xfrm rot="10800000">
            <a:off x="1722254" y="2245274"/>
            <a:ext cx="12700" cy="1310910"/>
          </a:xfrm>
          <a:prstGeom prst="curvedConnector3">
            <a:avLst>
              <a:gd name="adj1" fmla="val 4221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47A99B-D995-A4D6-1A12-D1EBF1E4E601}"/>
              </a:ext>
            </a:extLst>
          </p:cNvPr>
          <p:cNvSpPr/>
          <p:nvPr/>
        </p:nvSpPr>
        <p:spPr>
          <a:xfrm>
            <a:off x="5684654" y="1176594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242C2A-B080-756D-2CA3-75676E78B33D}"/>
              </a:ext>
            </a:extLst>
          </p:cNvPr>
          <p:cNvSpPr/>
          <p:nvPr/>
        </p:nvSpPr>
        <p:spPr>
          <a:xfrm>
            <a:off x="8615319" y="5244436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2E4333-A3DF-7CFE-3CB9-CD1F85EB6139}"/>
              </a:ext>
            </a:extLst>
          </p:cNvPr>
          <p:cNvSpPr/>
          <p:nvPr/>
        </p:nvSpPr>
        <p:spPr>
          <a:xfrm>
            <a:off x="7215397" y="3412285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384A6347-A8B0-F008-BC41-C82AD88676E5}"/>
              </a:ext>
            </a:extLst>
          </p:cNvPr>
          <p:cNvCxnSpPr>
            <a:cxnSpLocks/>
            <a:stCxn id="26" idx="3"/>
            <a:endCxn id="41" idx="3"/>
          </p:cNvCxnSpPr>
          <p:nvPr/>
        </p:nvCxnSpPr>
        <p:spPr>
          <a:xfrm>
            <a:off x="7215397" y="1395079"/>
            <a:ext cx="12701" cy="1227087"/>
          </a:xfrm>
          <a:prstGeom prst="curvedConnector3">
            <a:avLst>
              <a:gd name="adj1" fmla="val 18998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3D7EA512-7EB6-3E3E-DEEA-818D44D00B8F}"/>
              </a:ext>
            </a:extLst>
          </p:cNvPr>
          <p:cNvCxnSpPr>
            <a:cxnSpLocks/>
            <a:stCxn id="31" idx="1"/>
            <a:endCxn id="28" idx="1"/>
          </p:cNvCxnSpPr>
          <p:nvPr/>
        </p:nvCxnSpPr>
        <p:spPr>
          <a:xfrm rot="10800000" flipH="1" flipV="1">
            <a:off x="7215397" y="3630769"/>
            <a:ext cx="1399922" cy="1832151"/>
          </a:xfrm>
          <a:prstGeom prst="curvedConnector3">
            <a:avLst>
              <a:gd name="adj1" fmla="val -163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B0D3877-9170-6E68-4A96-476DB28A4E05}"/>
              </a:ext>
            </a:extLst>
          </p:cNvPr>
          <p:cNvSpPr/>
          <p:nvPr/>
        </p:nvSpPr>
        <p:spPr>
          <a:xfrm>
            <a:off x="5697355" y="2403681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E25C7922-D48F-263E-010F-9F7D2658FAFE}"/>
              </a:ext>
            </a:extLst>
          </p:cNvPr>
          <p:cNvCxnSpPr>
            <a:cxnSpLocks/>
            <a:stCxn id="41" idx="1"/>
            <a:endCxn id="31" idx="3"/>
          </p:cNvCxnSpPr>
          <p:nvPr/>
        </p:nvCxnSpPr>
        <p:spPr>
          <a:xfrm rot="10800000" flipH="1" flipV="1">
            <a:off x="5697354" y="2622166"/>
            <a:ext cx="3048785" cy="1008604"/>
          </a:xfrm>
          <a:prstGeom prst="curvedConnector5">
            <a:avLst>
              <a:gd name="adj1" fmla="val -7498"/>
              <a:gd name="adj2" fmla="val 50000"/>
              <a:gd name="adj3" fmla="val 1074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2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1722254" y="715879"/>
            <a:ext cx="1530743" cy="436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1722254" y="1152849"/>
            <a:ext cx="1530743" cy="436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1722254" y="1589819"/>
            <a:ext cx="1530743" cy="436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1722254" y="2026789"/>
            <a:ext cx="1530743" cy="436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1722254" y="2463759"/>
            <a:ext cx="1530743" cy="436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1722254" y="2900729"/>
            <a:ext cx="1530743" cy="436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1722254" y="333769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1722254" y="377466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1722254" y="421163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1722253" y="464860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7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816D3B-B274-5E62-92FA-D94550C80314}"/>
              </a:ext>
            </a:extLst>
          </p:cNvPr>
          <p:cNvSpPr/>
          <p:nvPr/>
        </p:nvSpPr>
        <p:spPr>
          <a:xfrm>
            <a:off x="353352" y="197346"/>
            <a:ext cx="4784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50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30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20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40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80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60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90</a:t>
            </a:r>
          </a:p>
          <a:p>
            <a:endParaRPr lang="en-US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=&gt;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DM Mono" panose="020B0509040201040103" pitchFamily="49" charset="0"/>
              </a:rPr>
              <a:t>logN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24B884-EC82-832E-55C3-7C1DFE29362F}"/>
              </a:ext>
            </a:extLst>
          </p:cNvPr>
          <p:cNvSpPr/>
          <p:nvPr/>
        </p:nvSpPr>
        <p:spPr>
          <a:xfrm>
            <a:off x="5816824" y="73206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A486F4-D25B-43A0-ACC4-0A3060683C51}"/>
              </a:ext>
            </a:extLst>
          </p:cNvPr>
          <p:cNvSpPr/>
          <p:nvPr/>
        </p:nvSpPr>
        <p:spPr>
          <a:xfrm>
            <a:off x="5030547" y="1572287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6D7C3B-B0C7-D360-C8F7-78DD5CC8B3A4}"/>
              </a:ext>
            </a:extLst>
          </p:cNvPr>
          <p:cNvSpPr/>
          <p:nvPr/>
        </p:nvSpPr>
        <p:spPr>
          <a:xfrm>
            <a:off x="4383755" y="226685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4689F944-F652-9CA0-C275-6934E47E34E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5400000">
            <a:off x="5599015" y="977522"/>
            <a:ext cx="403253" cy="7862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FFB5B9D7-2D69-8B9A-DD48-E4768E8B51B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rot="5400000">
            <a:off x="4955308" y="1814659"/>
            <a:ext cx="257597" cy="6467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3F388F-6DB2-62B9-6DD1-4A4215C96ABA}"/>
              </a:ext>
            </a:extLst>
          </p:cNvPr>
          <p:cNvSpPr/>
          <p:nvPr/>
        </p:nvSpPr>
        <p:spPr>
          <a:xfrm>
            <a:off x="5046732" y="301486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49A3B2E5-104D-96F0-832A-AAABB6F8C9D2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rot="16200000" flipH="1">
            <a:off x="4936678" y="2527855"/>
            <a:ext cx="311041" cy="6629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E1DE44-6A76-A63F-CAE0-5214005ADA95}"/>
              </a:ext>
            </a:extLst>
          </p:cNvPr>
          <p:cNvSpPr/>
          <p:nvPr/>
        </p:nvSpPr>
        <p:spPr>
          <a:xfrm>
            <a:off x="5514619" y="22423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2888E5-4790-CD2E-0BB2-EB17DFC9390B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rot="16200000" flipH="1">
            <a:off x="5533010" y="1883749"/>
            <a:ext cx="233057" cy="4840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4A7368-5B3F-4AE5-74B6-2B361966FD86}"/>
              </a:ext>
            </a:extLst>
          </p:cNvPr>
          <p:cNvSpPr/>
          <p:nvPr/>
        </p:nvSpPr>
        <p:spPr>
          <a:xfrm>
            <a:off x="6987470" y="157284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80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3C5621F3-730F-1B3C-7B05-EB235F1D5075}"/>
              </a:ext>
            </a:extLst>
          </p:cNvPr>
          <p:cNvCxnSpPr>
            <a:cxnSpLocks/>
            <a:stCxn id="17" idx="2"/>
            <a:endCxn id="31" idx="0"/>
          </p:cNvCxnSpPr>
          <p:nvPr/>
        </p:nvCxnSpPr>
        <p:spPr>
          <a:xfrm rot="16200000" flipH="1">
            <a:off x="6577197" y="785616"/>
            <a:ext cx="403810" cy="11706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C803303-1039-DDFC-8993-8E8235C3A114}"/>
              </a:ext>
            </a:extLst>
          </p:cNvPr>
          <p:cNvSpPr/>
          <p:nvPr/>
        </p:nvSpPr>
        <p:spPr>
          <a:xfrm>
            <a:off x="6570733" y="22423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60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1A5E42CE-CA4B-2BCD-D4D5-BBFA5F8C624B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5400000">
            <a:off x="7039807" y="1917696"/>
            <a:ext cx="232500" cy="4167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5C89BE-FE37-5C3B-0ACA-54CFE3687F5B}"/>
              </a:ext>
            </a:extLst>
          </p:cNvPr>
          <p:cNvSpPr/>
          <p:nvPr/>
        </p:nvSpPr>
        <p:spPr>
          <a:xfrm>
            <a:off x="7524245" y="22423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90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5FDDA972-58D1-8B15-8968-9C472E04914F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 rot="16200000" flipH="1">
            <a:off x="7516562" y="1857676"/>
            <a:ext cx="232500" cy="5367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92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816D3B-B274-5E62-92FA-D94550C80314}"/>
              </a:ext>
            </a:extLst>
          </p:cNvPr>
          <p:cNvSpPr/>
          <p:nvPr/>
        </p:nvSpPr>
        <p:spPr>
          <a:xfrm>
            <a:off x="353352" y="197346"/>
            <a:ext cx="47843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10 20 30 40 50 60</a:t>
            </a:r>
          </a:p>
          <a:p>
            <a:endParaRPr lang="en-US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lang="en-US" altLang="ko-KR" dirty="0" err="1">
                <a:solidFill>
                  <a:srgbClr val="000000"/>
                </a:solidFill>
                <a:latin typeface="DM Mono" panose="020B0509040201040103" pitchFamily="49" charset="0"/>
              </a:rPr>
              <a:t>logN</a:t>
            </a:r>
            <a:endParaRPr lang="en-US" altLang="ko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자가 균형 트리</a:t>
            </a:r>
            <a:endParaRPr lang="en-US" altLang="ko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회전을 통해서 스스로 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균형잡습니다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.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1)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AVL Tree</a:t>
            </a:r>
          </a:p>
          <a:p>
            <a:r>
              <a:rPr lang="en-US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2) RB Tree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5052B1-0EBC-7E98-C352-30A59B342E98}"/>
              </a:ext>
            </a:extLst>
          </p:cNvPr>
          <p:cNvSpPr/>
          <p:nvPr/>
        </p:nvSpPr>
        <p:spPr>
          <a:xfrm>
            <a:off x="5816824" y="73206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2450000F-582C-E93C-856E-14F04BA89A2A}"/>
              </a:ext>
            </a:extLst>
          </p:cNvPr>
          <p:cNvCxnSpPr>
            <a:cxnSpLocks/>
            <a:stCxn id="24" idx="2"/>
          </p:cNvCxnSpPr>
          <p:nvPr/>
        </p:nvCxnSpPr>
        <p:spPr>
          <a:xfrm rot="16200000" flipH="1">
            <a:off x="6577197" y="785616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B64AB13-D2B1-D10A-4FBB-C79CA80259B1}"/>
              </a:ext>
            </a:extLst>
          </p:cNvPr>
          <p:cNvSpPr/>
          <p:nvPr/>
        </p:nvSpPr>
        <p:spPr>
          <a:xfrm>
            <a:off x="7364425" y="1370939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7B1854E-2009-9BD4-5411-59AE761ACC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50899" y="1424491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4B695C-21C3-8502-4AAE-B66385A926FC}"/>
              </a:ext>
            </a:extLst>
          </p:cNvPr>
          <p:cNvSpPr/>
          <p:nvPr/>
        </p:nvSpPr>
        <p:spPr>
          <a:xfrm>
            <a:off x="9038127" y="20098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3CAEF1CD-B1E4-EBC2-3764-222D0FCC2C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24601" y="2063366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BB6840-1C68-7F75-6033-5AB81ACFE30A}"/>
              </a:ext>
            </a:extLst>
          </p:cNvPr>
          <p:cNvSpPr/>
          <p:nvPr/>
        </p:nvSpPr>
        <p:spPr>
          <a:xfrm>
            <a:off x="10711829" y="2648689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B3D49E2C-F33C-D061-FE24-975024A1FD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598303" y="2702241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47263C-C5D9-D8DA-90F1-74ABD46F4031}"/>
              </a:ext>
            </a:extLst>
          </p:cNvPr>
          <p:cNvSpPr/>
          <p:nvPr/>
        </p:nvSpPr>
        <p:spPr>
          <a:xfrm>
            <a:off x="12385531" y="328756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3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816D3B-B274-5E62-92FA-D94550C80314}"/>
              </a:ext>
            </a:extLst>
          </p:cNvPr>
          <p:cNvSpPr/>
          <p:nvPr/>
        </p:nvSpPr>
        <p:spPr>
          <a:xfrm>
            <a:off x="353352" y="197346"/>
            <a:ext cx="4784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50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30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20 40</a:t>
            </a:r>
            <a:endParaRPr lang="en-US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50 =&gt;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hash(x) =&gt; 3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56F7BC-E03B-BFC3-6557-3A112CA78E8D}"/>
              </a:ext>
            </a:extLst>
          </p:cNvPr>
          <p:cNvSpPr/>
          <p:nvPr/>
        </p:nvSpPr>
        <p:spPr>
          <a:xfrm>
            <a:off x="6666487" y="49739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B0A0A9-81DB-BFAE-73C8-5D36271F6238}"/>
              </a:ext>
            </a:extLst>
          </p:cNvPr>
          <p:cNvSpPr/>
          <p:nvPr/>
        </p:nvSpPr>
        <p:spPr>
          <a:xfrm>
            <a:off x="6666487" y="93436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4AAE66-B255-5CAE-584E-AD413EF3102A}"/>
              </a:ext>
            </a:extLst>
          </p:cNvPr>
          <p:cNvSpPr/>
          <p:nvPr/>
        </p:nvSpPr>
        <p:spPr>
          <a:xfrm>
            <a:off x="6666487" y="137133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28D3E24-0C57-83A4-D93E-691A2030FF20}"/>
              </a:ext>
            </a:extLst>
          </p:cNvPr>
          <p:cNvSpPr/>
          <p:nvPr/>
        </p:nvSpPr>
        <p:spPr>
          <a:xfrm>
            <a:off x="6666487" y="180830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79B803-F1D9-E230-600C-851F593A6538}"/>
              </a:ext>
            </a:extLst>
          </p:cNvPr>
          <p:cNvSpPr/>
          <p:nvPr/>
        </p:nvSpPr>
        <p:spPr>
          <a:xfrm>
            <a:off x="6666487" y="224527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34C13B-1173-E063-CF7E-6D3D21144613}"/>
              </a:ext>
            </a:extLst>
          </p:cNvPr>
          <p:cNvSpPr/>
          <p:nvPr/>
        </p:nvSpPr>
        <p:spPr>
          <a:xfrm>
            <a:off x="6666487" y="268224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85FF2A-672A-1DBF-8B23-FC8F6F9B43B3}"/>
              </a:ext>
            </a:extLst>
          </p:cNvPr>
          <p:cNvSpPr/>
          <p:nvPr/>
        </p:nvSpPr>
        <p:spPr>
          <a:xfrm>
            <a:off x="6666487" y="311921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588120-C79E-857C-952E-E7FDAAF3C6A3}"/>
              </a:ext>
            </a:extLst>
          </p:cNvPr>
          <p:cNvSpPr/>
          <p:nvPr/>
        </p:nvSpPr>
        <p:spPr>
          <a:xfrm>
            <a:off x="6666487" y="355618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C07FB6-BE11-5FE6-A35C-0CC24446D8C8}"/>
              </a:ext>
            </a:extLst>
          </p:cNvPr>
          <p:cNvSpPr/>
          <p:nvPr/>
        </p:nvSpPr>
        <p:spPr>
          <a:xfrm>
            <a:off x="6666487" y="399315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8B3C6F-283F-62E4-0539-F5922006B402}"/>
              </a:ext>
            </a:extLst>
          </p:cNvPr>
          <p:cNvSpPr/>
          <p:nvPr/>
        </p:nvSpPr>
        <p:spPr>
          <a:xfrm>
            <a:off x="6666487" y="443012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86E949-41BF-CC8C-1134-3932E8BD50D4}"/>
              </a:ext>
            </a:extLst>
          </p:cNvPr>
          <p:cNvSpPr/>
          <p:nvPr/>
        </p:nvSpPr>
        <p:spPr>
          <a:xfrm>
            <a:off x="8996994" y="180830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88C43C6-3059-199E-03CA-681AFDAD9CCD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>
            <a:off x="8197230" y="2026790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59DE3-FEC0-AACC-7F84-AA58733CB53C}"/>
              </a:ext>
            </a:extLst>
          </p:cNvPr>
          <p:cNvSpPr/>
          <p:nvPr/>
        </p:nvSpPr>
        <p:spPr>
          <a:xfrm>
            <a:off x="8996994" y="2646360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98530480-A437-FDCC-4F02-FE4B571C84E8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197230" y="2864845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AF3C6BF-7786-18B8-2831-0897A4FAE212}"/>
              </a:ext>
            </a:extLst>
          </p:cNvPr>
          <p:cNvSpPr/>
          <p:nvPr/>
        </p:nvSpPr>
        <p:spPr>
          <a:xfrm>
            <a:off x="8996994" y="348441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E34BAB92-B189-1B88-1DE2-C3FB9B79923F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8197230" y="3702900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3A9507A-3795-452D-16F3-ECA5D1451336}"/>
              </a:ext>
            </a:extLst>
          </p:cNvPr>
          <p:cNvSpPr/>
          <p:nvPr/>
        </p:nvSpPr>
        <p:spPr>
          <a:xfrm>
            <a:off x="8996994" y="4322470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C77D95DE-EC8B-6FC6-9863-5F0853AA4E28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8197230" y="4540955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DFE606-7AD2-14C4-2A02-FCC06975F79B}"/>
              </a:ext>
            </a:extLst>
          </p:cNvPr>
          <p:cNvSpPr/>
          <p:nvPr/>
        </p:nvSpPr>
        <p:spPr>
          <a:xfrm>
            <a:off x="10173712" y="348441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2AE85ECB-4699-6211-3136-1F8842E1729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9750903" y="3702900"/>
            <a:ext cx="42280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85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321</Words>
  <Application>Microsoft Macintosh PowerPoint</Application>
  <PresentationFormat>와이드스크린</PresentationFormat>
  <Paragraphs>112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DM Mono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5</cp:revision>
  <dcterms:created xsi:type="dcterms:W3CDTF">2022-05-18T01:24:45Z</dcterms:created>
  <dcterms:modified xsi:type="dcterms:W3CDTF">2022-05-18T07:19:55Z</dcterms:modified>
</cp:coreProperties>
</file>