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7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245703" y="893904"/>
            <a:ext cx="1262357" cy="28403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232</Words>
  <Application>Microsoft Macintosh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2022-05-18T01:24:45Z</dcterms:created>
  <dcterms:modified xsi:type="dcterms:W3CDTF">2022-05-18T04:23:45Z</dcterms:modified>
</cp:coreProperties>
</file>