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025C-3F83-FC23-6158-FDA9C47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F543C1-8237-7F34-30B8-D913E468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EF748-4367-CECD-E2A8-526A61E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FC42A-A1A8-F916-2CE2-8554601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3A2F-8ABE-3719-3675-6307B545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C364-A8BF-66C6-4968-F67918A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88A3-73F2-D052-877C-AC8E00A4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0419-E1C6-B8DA-C15C-A82FB9D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762B-0E2F-F583-F63B-6FD171B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1C4F-1966-DA0C-31E3-46A23B8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5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89D20-5536-815F-8399-3ACA2082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DFD5-7250-B28B-7519-C25023C3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9A9E-C911-9484-D6D9-1B01F6C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B6092-9A57-DBD9-CA15-A0D879E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49B5-C617-4CF2-29F7-863D18B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4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4721A-BFAA-9D03-F52B-20F97BA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27E5-059C-AD95-90D0-4BAC9E48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C03D-3AE5-B0B0-F922-F7275A8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4BCA-551D-7865-7814-2298E7C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07F3-564D-0C50-0E63-723ABA6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E6E9-6791-258D-A8CD-0F3C877C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E4AC5-BDF4-0C09-E6AB-FC51F8F5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80C8C-722F-87F0-6AE6-08E11B4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CD7E-F637-8FCE-44DD-08FD4B6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E418-28FD-4694-1FF0-BC9E769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F76F-A437-171F-D294-EE06CF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E73F-7AE9-AC06-58EC-45DDF2BD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D2-1C0C-CDAC-9229-F9E97A5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A46C-DFFB-E3D4-1129-A17D992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787C-A924-B902-575C-A4453F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2BC9-C58A-729C-2D27-832F72A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7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716E-2402-A9B5-3FEF-E000AFA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117AF-703C-DE43-2373-0B12014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DC87-3031-A799-105D-97604C71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271F4-1D19-6A89-6EE9-EA786494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DCBCA-137D-FC45-06C1-9EEB672B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A024F-C3A7-1AC9-83FE-0E80B31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1D6D0-129D-C8E2-0B9E-29E2D4B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9E3C9-8EFC-954C-2469-89DFBD6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8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94E9-1E61-BC78-A540-5F661A18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C442A-9D8B-DD9A-0572-A3DBB19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F805-F89D-0AFD-D944-F026A9DD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D395A-DFB5-2037-8252-0F66907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071B2-D817-3815-14CF-3C5046E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D22BC-322F-C6EB-10C8-0C5081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08F2-FB07-5D32-369D-12E4ECC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1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B0BB-2114-2824-242A-A8BEB1E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C4D91-826A-BE71-DBC8-BEEAAA72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ED3FA-443C-060C-DF1C-789FFD9A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C9CB3-FEDA-EFE4-9DC5-34D27B3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233E7-558D-149B-23F5-91957D7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5A47D-6B75-6E3D-C84F-CB3EA8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6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7371-7482-7AFB-F63D-B14EC3DB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1A9D-6210-2349-7DB9-C1984161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123E3-8E80-4076-1CF8-29DF708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2C5A-9151-DEE6-5ED4-07E69C1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3F20A-5F50-7B26-C23E-270E0B5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AF40-AE2B-7571-B674-0A3838C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23FD-8650-FB44-1A8D-FBDF6F4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6670-6302-3B85-4464-901778C1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BAC-B60E-F6D4-1BB3-E92F0CF2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10D6-A9B0-E6D8-C3BB-101C78B5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7A9C-9483-DECB-EB8F-1B65BE5E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9A438-24DD-E022-C92C-8FA756E72FE8}"/>
              </a:ext>
            </a:extLst>
          </p:cNvPr>
          <p:cNvSpPr/>
          <p:nvPr/>
        </p:nvSpPr>
        <p:spPr>
          <a:xfrm>
            <a:off x="337169" y="351737"/>
            <a:ext cx="3199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79FC-DF6A-2263-8CD3-4598C70A7B0E}"/>
              </a:ext>
            </a:extLst>
          </p:cNvPr>
          <p:cNvSpPr/>
          <p:nvPr/>
        </p:nvSpPr>
        <p:spPr>
          <a:xfrm>
            <a:off x="4766209" y="351737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E2B55-A473-54DC-33A8-242503349E28}"/>
              </a:ext>
            </a:extLst>
          </p:cNvPr>
          <p:cNvSpPr/>
          <p:nvPr/>
        </p:nvSpPr>
        <p:spPr>
          <a:xfrm>
            <a:off x="4443685" y="385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3D51E-7F39-3F10-9C8C-FE2BB29A1CBD}"/>
              </a:ext>
            </a:extLst>
          </p:cNvPr>
          <p:cNvSpPr/>
          <p:nvPr/>
        </p:nvSpPr>
        <p:spPr>
          <a:xfrm>
            <a:off x="4766209" y="1430001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&amp;n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EB7AF-219E-E1E6-B721-52C4A9F67265}"/>
              </a:ext>
            </a:extLst>
          </p:cNvPr>
          <p:cNvSpPr/>
          <p:nvPr/>
        </p:nvSpPr>
        <p:spPr>
          <a:xfrm>
            <a:off x="4443685" y="14638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B6A5CFD-607C-F422-04AC-416BFE1DB3C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276007" y="570222"/>
            <a:ext cx="12700" cy="1078264"/>
          </a:xfrm>
          <a:prstGeom prst="curvedConnector3">
            <a:avLst>
              <a:gd name="adj1" fmla="val 676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C98B5-B4EB-BC4E-6943-79E343847EF3}"/>
              </a:ext>
            </a:extLst>
          </p:cNvPr>
          <p:cNvSpPr/>
          <p:nvPr/>
        </p:nvSpPr>
        <p:spPr>
          <a:xfrm>
            <a:off x="337169" y="3839405"/>
            <a:ext cx="2964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4FFF3-DEE4-6DCB-7041-6D1E856D9477}"/>
              </a:ext>
            </a:extLst>
          </p:cNvPr>
          <p:cNvSpPr/>
          <p:nvPr/>
        </p:nvSpPr>
        <p:spPr>
          <a:xfrm>
            <a:off x="4578744" y="3620920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87C8D-0C6B-4A1D-0B65-911F9E8B0693}"/>
              </a:ext>
            </a:extLst>
          </p:cNvPr>
          <p:cNvSpPr/>
          <p:nvPr/>
        </p:nvSpPr>
        <p:spPr>
          <a:xfrm>
            <a:off x="3845444" y="36599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n,</a:t>
            </a:r>
            <a:r>
              <a:rPr lang="en" altLang="ko-Kore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8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8" y="176810"/>
            <a:ext cx="5677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Set(&amp;p1, 10, 20);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Set(&amp;p2, 30, 40);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45770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891017" y="2033555"/>
            <a:ext cx="1491678" cy="2058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8145449" y="2803615"/>
            <a:ext cx="1525497" cy="4843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깊은 복사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7749250" y="3963260"/>
            <a:ext cx="1842632" cy="303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D17E55-D0BE-B3E5-DAE8-3D8CE64CC349}"/>
              </a:ext>
            </a:extLst>
          </p:cNvPr>
          <p:cNvSpPr/>
          <p:nvPr/>
        </p:nvSpPr>
        <p:spPr>
          <a:xfrm>
            <a:off x="9591882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15164E-424A-4E5A-1DE1-0A7A6E0C563D}"/>
              </a:ext>
            </a:extLst>
          </p:cNvPr>
          <p:cNvSpPr/>
          <p:nvPr/>
        </p:nvSpPr>
        <p:spPr>
          <a:xfrm>
            <a:off x="9914876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3D89D7-4D4D-238C-7193-02A9255EACBF}"/>
              </a:ext>
            </a:extLst>
          </p:cNvPr>
          <p:cNvSpPr/>
          <p:nvPr/>
        </p:nvSpPr>
        <p:spPr>
          <a:xfrm>
            <a:off x="10237870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6662C-FC7D-3555-7B6F-72A6FB938EAA}"/>
              </a:ext>
            </a:extLst>
          </p:cNvPr>
          <p:cNvSpPr/>
          <p:nvPr/>
        </p:nvSpPr>
        <p:spPr>
          <a:xfrm>
            <a:off x="10560864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E9DFB9-35C6-EF25-D952-6044D8DE8BD2}"/>
              </a:ext>
            </a:extLst>
          </p:cNvPr>
          <p:cNvSpPr/>
          <p:nvPr/>
        </p:nvSpPr>
        <p:spPr>
          <a:xfrm>
            <a:off x="227968" y="1181067"/>
            <a:ext cx="545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600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sz="1600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sz="16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4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267F99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34352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9608001" y="3825320"/>
            <a:ext cx="64071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0302" y="3241318"/>
            <a:ext cx="1857699" cy="8024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F2707-D42F-FED7-0A66-D679B1342D9C}"/>
              </a:ext>
            </a:extLst>
          </p:cNvPr>
          <p:cNvSpPr/>
          <p:nvPr/>
        </p:nvSpPr>
        <p:spPr>
          <a:xfrm>
            <a:off x="412011" y="1854312"/>
            <a:ext cx="51383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34352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0302" y="3241318"/>
            <a:ext cx="2503687" cy="511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34352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0302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4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34352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34352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0302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DBAE40-4660-1037-BFF8-203912B9839B}"/>
              </a:ext>
            </a:extLst>
          </p:cNvPr>
          <p:cNvSpPr/>
          <p:nvPr/>
        </p:nvSpPr>
        <p:spPr>
          <a:xfrm>
            <a:off x="297234" y="1166773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5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47169"/>
            <a:ext cx="640718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34352" y="52604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0302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DC619C-3CE6-1BB3-0C5D-C5C24D32F81D}"/>
              </a:ext>
            </a:extLst>
          </p:cNvPr>
          <p:cNvSpPr/>
          <p:nvPr/>
        </p:nvSpPr>
        <p:spPr>
          <a:xfrm>
            <a:off x="467975" y="1112061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COW(Copy On Write) / Lazy Copy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B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52008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2495595" cy="529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51681" y="4517136"/>
            <a:ext cx="2174044" cy="93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758394" y="5478953"/>
            <a:ext cx="2167331" cy="565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D0443C-73D6-81FB-7902-8CD100E18623}"/>
              </a:ext>
            </a:extLst>
          </p:cNvPr>
          <p:cNvSpPr/>
          <p:nvPr/>
        </p:nvSpPr>
        <p:spPr>
          <a:xfrm>
            <a:off x="9925725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B27CD0-41D2-93A9-11B5-03BFDFC69834}"/>
              </a:ext>
            </a:extLst>
          </p:cNvPr>
          <p:cNvSpPr/>
          <p:nvPr/>
        </p:nvSpPr>
        <p:spPr>
          <a:xfrm>
            <a:off x="10248719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2A75A9-2E3F-0C17-BD5C-1F19043AA60F}"/>
              </a:ext>
            </a:extLst>
          </p:cNvPr>
          <p:cNvSpPr/>
          <p:nvPr/>
        </p:nvSpPr>
        <p:spPr>
          <a:xfrm>
            <a:off x="10571713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6C0960-C02B-A0D8-61A3-E6124D914A5A}"/>
              </a:ext>
            </a:extLst>
          </p:cNvPr>
          <p:cNvSpPr/>
          <p:nvPr/>
        </p:nvSpPr>
        <p:spPr>
          <a:xfrm>
            <a:off x="10894707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44872-433C-F575-331E-4F23BABCB96A}"/>
              </a:ext>
            </a:extLst>
          </p:cNvPr>
          <p:cNvSpPr/>
          <p:nvPr/>
        </p:nvSpPr>
        <p:spPr>
          <a:xfrm>
            <a:off x="9925725" y="5791937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2400307" y="231879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B6693-A71B-F106-239F-6A6C826CC05F}"/>
              </a:ext>
            </a:extLst>
          </p:cNvPr>
          <p:cNvSpPr/>
          <p:nvPr/>
        </p:nvSpPr>
        <p:spPr>
          <a:xfrm>
            <a:off x="2400307" y="275576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1736943" y="235260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40307-14DF-F17F-95F9-ABAFEB245D3B}"/>
              </a:ext>
            </a:extLst>
          </p:cNvPr>
          <p:cNvSpPr/>
          <p:nvPr/>
        </p:nvSpPr>
        <p:spPr>
          <a:xfrm>
            <a:off x="1461227" y="27895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A2BFB-D01D-F181-1EAB-C8E2A412F5CB}"/>
              </a:ext>
            </a:extLst>
          </p:cNvPr>
          <p:cNvSpPr/>
          <p:nvPr/>
        </p:nvSpPr>
        <p:spPr>
          <a:xfrm>
            <a:off x="4957579" y="228497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AFC4F-8FE8-605D-608D-E1711A5A55A9}"/>
              </a:ext>
            </a:extLst>
          </p:cNvPr>
          <p:cNvSpPr/>
          <p:nvPr/>
        </p:nvSpPr>
        <p:spPr>
          <a:xfrm>
            <a:off x="4957579" y="272194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9C4D59-37B0-FAE9-E604-4B87540CE38C}"/>
              </a:ext>
            </a:extLst>
          </p:cNvPr>
          <p:cNvSpPr/>
          <p:nvPr/>
        </p:nvSpPr>
        <p:spPr>
          <a:xfrm>
            <a:off x="4294215" y="231879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6C02-A82A-A0B7-1B2A-B8F0A3011725}"/>
              </a:ext>
            </a:extLst>
          </p:cNvPr>
          <p:cNvSpPr/>
          <p:nvPr/>
        </p:nvSpPr>
        <p:spPr>
          <a:xfrm>
            <a:off x="4018499" y="27557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59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60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45703" y="893904"/>
            <a:ext cx="1262357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6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8334763" y="7551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B6693-A71B-F106-239F-6A6C826CC05F}"/>
              </a:ext>
            </a:extLst>
          </p:cNvPr>
          <p:cNvSpPr/>
          <p:nvPr/>
        </p:nvSpPr>
        <p:spPr>
          <a:xfrm>
            <a:off x="2400307" y="275576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7671399" y="7889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40307-14DF-F17F-95F9-ABAFEB245D3B}"/>
              </a:ext>
            </a:extLst>
          </p:cNvPr>
          <p:cNvSpPr/>
          <p:nvPr/>
        </p:nvSpPr>
        <p:spPr>
          <a:xfrm>
            <a:off x="1461227" y="27895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AFC4F-8FE8-605D-608D-E1711A5A55A9}"/>
              </a:ext>
            </a:extLst>
          </p:cNvPr>
          <p:cNvSpPr/>
          <p:nvPr/>
        </p:nvSpPr>
        <p:spPr>
          <a:xfrm>
            <a:off x="4957579" y="272194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6C02-A82A-A0B7-1B2A-B8F0A3011725}"/>
              </a:ext>
            </a:extLst>
          </p:cNvPr>
          <p:cNvSpPr/>
          <p:nvPr/>
        </p:nvSpPr>
        <p:spPr>
          <a:xfrm>
            <a:off x="4018499" y="27557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559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8334763" y="7551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7671399" y="7889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80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7266615" y="69043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7375469" y="32109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3C058C-0BB2-17D1-00D8-B3556DC86A3D}"/>
              </a:ext>
            </a:extLst>
          </p:cNvPr>
          <p:cNvSpPr/>
          <p:nvPr/>
        </p:nvSpPr>
        <p:spPr>
          <a:xfrm>
            <a:off x="563745" y="170588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AAA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protected: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BBB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: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AAA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CCC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: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BBB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AAA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aaa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BBB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bbb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29E10B-A5C9-2EDF-8ECA-AD57BE9A3567}"/>
              </a:ext>
            </a:extLst>
          </p:cNvPr>
          <p:cNvSpPr/>
          <p:nvPr/>
        </p:nvSpPr>
        <p:spPr>
          <a:xfrm>
            <a:off x="7266614" y="112740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B3C3DD-4507-E977-0F90-77F487809280}"/>
              </a:ext>
            </a:extLst>
          </p:cNvPr>
          <p:cNvSpPr/>
          <p:nvPr/>
        </p:nvSpPr>
        <p:spPr>
          <a:xfrm>
            <a:off x="7266613" y="156437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EEEA0C-7E0C-1C6C-DF9E-A36AF2C08009}"/>
              </a:ext>
            </a:extLst>
          </p:cNvPr>
          <p:cNvSpPr/>
          <p:nvPr/>
        </p:nvSpPr>
        <p:spPr>
          <a:xfrm>
            <a:off x="6944089" y="7242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3ACDF-0132-554B-180D-E8451977D078}"/>
              </a:ext>
            </a:extLst>
          </p:cNvPr>
          <p:cNvSpPr/>
          <p:nvPr/>
        </p:nvSpPr>
        <p:spPr>
          <a:xfrm>
            <a:off x="6944089" y="11274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49CA5E-D680-2311-0EAE-6B586A97B1F8}"/>
              </a:ext>
            </a:extLst>
          </p:cNvPr>
          <p:cNvSpPr/>
          <p:nvPr/>
        </p:nvSpPr>
        <p:spPr>
          <a:xfrm>
            <a:off x="6944089" y="159818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0E9D3A-4FA5-72E3-A0B9-0D8DB8E623E5}"/>
              </a:ext>
            </a:extLst>
          </p:cNvPr>
          <p:cNvSpPr/>
          <p:nvPr/>
        </p:nvSpPr>
        <p:spPr>
          <a:xfrm>
            <a:off x="9127525" y="691586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69D28F-7CAF-F951-2C80-306599296702}"/>
              </a:ext>
            </a:extLst>
          </p:cNvPr>
          <p:cNvSpPr/>
          <p:nvPr/>
        </p:nvSpPr>
        <p:spPr>
          <a:xfrm>
            <a:off x="9236379" y="3222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AEA03-6A70-CA42-83D5-0C612D4A20CE}"/>
              </a:ext>
            </a:extLst>
          </p:cNvPr>
          <p:cNvSpPr/>
          <p:nvPr/>
        </p:nvSpPr>
        <p:spPr>
          <a:xfrm>
            <a:off x="9127524" y="1128556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20A27A-9A65-3CFB-4454-A1DD3D06A63D}"/>
              </a:ext>
            </a:extLst>
          </p:cNvPr>
          <p:cNvSpPr/>
          <p:nvPr/>
        </p:nvSpPr>
        <p:spPr>
          <a:xfrm>
            <a:off x="9127523" y="1565526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DDF979-F1DA-F8BA-D1E4-708A01965087}"/>
              </a:ext>
            </a:extLst>
          </p:cNvPr>
          <p:cNvSpPr/>
          <p:nvPr/>
        </p:nvSpPr>
        <p:spPr>
          <a:xfrm>
            <a:off x="8804999" y="7254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ED5331-8B4C-7966-EC2F-B4AD06378A3B}"/>
              </a:ext>
            </a:extLst>
          </p:cNvPr>
          <p:cNvSpPr/>
          <p:nvPr/>
        </p:nvSpPr>
        <p:spPr>
          <a:xfrm>
            <a:off x="8804999" y="1128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2DC2DC-97C4-D169-FC8A-5E09EDDA574B}"/>
              </a:ext>
            </a:extLst>
          </p:cNvPr>
          <p:cNvSpPr/>
          <p:nvPr/>
        </p:nvSpPr>
        <p:spPr>
          <a:xfrm>
            <a:off x="8804999" y="159934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6566DF-C168-B379-3302-844082149AA1}"/>
              </a:ext>
            </a:extLst>
          </p:cNvPr>
          <p:cNvSpPr/>
          <p:nvPr/>
        </p:nvSpPr>
        <p:spPr>
          <a:xfrm>
            <a:off x="9127523" y="200134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110F0D-8CE6-583B-A08A-6B4788C9DF53}"/>
              </a:ext>
            </a:extLst>
          </p:cNvPr>
          <p:cNvSpPr/>
          <p:nvPr/>
        </p:nvSpPr>
        <p:spPr>
          <a:xfrm>
            <a:off x="8804999" y="199472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22648B-E4D1-78D1-AF7A-A6925B7B97F5}"/>
              </a:ext>
            </a:extLst>
          </p:cNvPr>
          <p:cNvSpPr/>
          <p:nvPr/>
        </p:nvSpPr>
        <p:spPr>
          <a:xfrm>
            <a:off x="9105197" y="3295873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9314B3-C44E-571B-64E9-0CF268D99090}"/>
              </a:ext>
            </a:extLst>
          </p:cNvPr>
          <p:cNvSpPr/>
          <p:nvPr/>
        </p:nvSpPr>
        <p:spPr>
          <a:xfrm>
            <a:off x="9214051" y="29265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964D24-FB92-EAAC-5FA3-DE17B3561E42}"/>
              </a:ext>
            </a:extLst>
          </p:cNvPr>
          <p:cNvSpPr/>
          <p:nvPr/>
        </p:nvSpPr>
        <p:spPr>
          <a:xfrm>
            <a:off x="9105196" y="3732843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142146-676F-0804-874F-0D8114D65C6A}"/>
              </a:ext>
            </a:extLst>
          </p:cNvPr>
          <p:cNvSpPr/>
          <p:nvPr/>
        </p:nvSpPr>
        <p:spPr>
          <a:xfrm>
            <a:off x="9105195" y="4169813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83BCDD-9093-4EE3-073E-0DAB4512618A}"/>
              </a:ext>
            </a:extLst>
          </p:cNvPr>
          <p:cNvSpPr/>
          <p:nvPr/>
        </p:nvSpPr>
        <p:spPr>
          <a:xfrm>
            <a:off x="8782671" y="332969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33E355-A212-FC5F-02BC-B28BE563755C}"/>
              </a:ext>
            </a:extLst>
          </p:cNvPr>
          <p:cNvSpPr/>
          <p:nvPr/>
        </p:nvSpPr>
        <p:spPr>
          <a:xfrm>
            <a:off x="8782671" y="373284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BB3084-154F-1835-8058-7226F8A2B41B}"/>
              </a:ext>
            </a:extLst>
          </p:cNvPr>
          <p:cNvSpPr/>
          <p:nvPr/>
        </p:nvSpPr>
        <p:spPr>
          <a:xfrm>
            <a:off x="8782671" y="420363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A76A8-885D-D761-C6EB-D8495D786E64}"/>
              </a:ext>
            </a:extLst>
          </p:cNvPr>
          <p:cNvSpPr/>
          <p:nvPr/>
        </p:nvSpPr>
        <p:spPr>
          <a:xfrm>
            <a:off x="9105195" y="4605627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3C2D88-AFFA-C127-883B-5E45EF8FF5DF}"/>
              </a:ext>
            </a:extLst>
          </p:cNvPr>
          <p:cNvSpPr/>
          <p:nvPr/>
        </p:nvSpPr>
        <p:spPr>
          <a:xfrm>
            <a:off x="8782671" y="459901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EDE260-9478-0BAD-FA6D-C5AB25DAB872}"/>
              </a:ext>
            </a:extLst>
          </p:cNvPr>
          <p:cNvSpPr/>
          <p:nvPr/>
        </p:nvSpPr>
        <p:spPr>
          <a:xfrm>
            <a:off x="6259136" y="3309865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5E2F71-9198-4E12-B1EE-277E0666B53A}"/>
              </a:ext>
            </a:extLst>
          </p:cNvPr>
          <p:cNvSpPr/>
          <p:nvPr/>
        </p:nvSpPr>
        <p:spPr>
          <a:xfrm>
            <a:off x="6367990" y="294053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ccc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F5458D-2CA8-7548-1C31-B9016BCBC51D}"/>
              </a:ext>
            </a:extLst>
          </p:cNvPr>
          <p:cNvSpPr/>
          <p:nvPr/>
        </p:nvSpPr>
        <p:spPr>
          <a:xfrm>
            <a:off x="6259135" y="3746835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B66635-E5E0-CC64-A89F-EF96068D18F1}"/>
              </a:ext>
            </a:extLst>
          </p:cNvPr>
          <p:cNvSpPr/>
          <p:nvPr/>
        </p:nvSpPr>
        <p:spPr>
          <a:xfrm>
            <a:off x="6259134" y="4183805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633E35-C1F9-66F6-4E1E-4B4103A95553}"/>
              </a:ext>
            </a:extLst>
          </p:cNvPr>
          <p:cNvSpPr/>
          <p:nvPr/>
        </p:nvSpPr>
        <p:spPr>
          <a:xfrm>
            <a:off x="5936610" y="33436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F9188A-5AB6-C8FF-6181-2B441DA3BC70}"/>
              </a:ext>
            </a:extLst>
          </p:cNvPr>
          <p:cNvSpPr/>
          <p:nvPr/>
        </p:nvSpPr>
        <p:spPr>
          <a:xfrm>
            <a:off x="5936610" y="37468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8B7D98C-6DD6-4CCF-2F2D-1AA9E271A821}"/>
              </a:ext>
            </a:extLst>
          </p:cNvPr>
          <p:cNvSpPr/>
          <p:nvPr/>
        </p:nvSpPr>
        <p:spPr>
          <a:xfrm>
            <a:off x="5936610" y="421762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1FF814B-D906-8713-2FA3-21CC7E8B9778}"/>
              </a:ext>
            </a:extLst>
          </p:cNvPr>
          <p:cNvSpPr/>
          <p:nvPr/>
        </p:nvSpPr>
        <p:spPr>
          <a:xfrm>
            <a:off x="6259134" y="4619619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5DD8DD-90A2-6801-1C7B-F0C244CE2C12}"/>
              </a:ext>
            </a:extLst>
          </p:cNvPr>
          <p:cNvSpPr/>
          <p:nvPr/>
        </p:nvSpPr>
        <p:spPr>
          <a:xfrm>
            <a:off x="5936610" y="46130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DA1D1-F4A8-BEBC-D7B8-8EECC9A64DB3}"/>
              </a:ext>
            </a:extLst>
          </p:cNvPr>
          <p:cNvSpPr txBox="1"/>
          <p:nvPr/>
        </p:nvSpPr>
        <p:spPr>
          <a:xfrm>
            <a:off x="6444243" y="3150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062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59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245703" y="893904"/>
            <a:ext cx="1262356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C5FBDA-E230-30FF-00D9-FAA4F7993CAA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>
            <a:off x="3252997" y="1371334"/>
            <a:ext cx="12700" cy="2184850"/>
          </a:xfrm>
          <a:prstGeom prst="curvedConnector3">
            <a:avLst>
              <a:gd name="adj1" fmla="val 4284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3BD60EA-7632-E514-1799-A10BCDE0D514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1722254" y="2245274"/>
            <a:ext cx="12700" cy="1310910"/>
          </a:xfrm>
          <a:prstGeom prst="curvedConnector3">
            <a:avLst>
              <a:gd name="adj1" fmla="val 4221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47A99B-D995-A4D6-1A12-D1EBF1E4E601}"/>
              </a:ext>
            </a:extLst>
          </p:cNvPr>
          <p:cNvSpPr/>
          <p:nvPr/>
        </p:nvSpPr>
        <p:spPr>
          <a:xfrm>
            <a:off x="5684654" y="1176594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242C2A-B080-756D-2CA3-75676E78B33D}"/>
              </a:ext>
            </a:extLst>
          </p:cNvPr>
          <p:cNvSpPr/>
          <p:nvPr/>
        </p:nvSpPr>
        <p:spPr>
          <a:xfrm>
            <a:off x="8615319" y="5244436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E4333-A3DF-7CFE-3CB9-CD1F85EB6139}"/>
              </a:ext>
            </a:extLst>
          </p:cNvPr>
          <p:cNvSpPr/>
          <p:nvPr/>
        </p:nvSpPr>
        <p:spPr>
          <a:xfrm>
            <a:off x="7215397" y="3412285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84A6347-A8B0-F008-BC41-C82AD88676E5}"/>
              </a:ext>
            </a:extLst>
          </p:cNvPr>
          <p:cNvCxnSpPr>
            <a:cxnSpLocks/>
            <a:stCxn id="26" idx="3"/>
            <a:endCxn id="41" idx="3"/>
          </p:cNvCxnSpPr>
          <p:nvPr/>
        </p:nvCxnSpPr>
        <p:spPr>
          <a:xfrm>
            <a:off x="7215397" y="1395079"/>
            <a:ext cx="12701" cy="1227087"/>
          </a:xfrm>
          <a:prstGeom prst="curvedConnector3">
            <a:avLst>
              <a:gd name="adj1" fmla="val 189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3D7EA512-7EB6-3E3E-DEEA-818D44D00B8F}"/>
              </a:ext>
            </a:extLst>
          </p:cNvPr>
          <p:cNvCxnSpPr>
            <a:cxnSpLocks/>
            <a:stCxn id="31" idx="1"/>
            <a:endCxn id="28" idx="1"/>
          </p:cNvCxnSpPr>
          <p:nvPr/>
        </p:nvCxnSpPr>
        <p:spPr>
          <a:xfrm rot="10800000" flipH="1" flipV="1">
            <a:off x="7215397" y="3630769"/>
            <a:ext cx="1399922" cy="1832151"/>
          </a:xfrm>
          <a:prstGeom prst="curvedConnector3">
            <a:avLst>
              <a:gd name="adj1" fmla="val -163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0D3877-9170-6E68-4A96-476DB28A4E05}"/>
              </a:ext>
            </a:extLst>
          </p:cNvPr>
          <p:cNvSpPr/>
          <p:nvPr/>
        </p:nvSpPr>
        <p:spPr>
          <a:xfrm>
            <a:off x="5697355" y="2403681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E25C7922-D48F-263E-010F-9F7D2658FAFE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rot="10800000" flipH="1" flipV="1">
            <a:off x="5697354" y="2622166"/>
            <a:ext cx="3048785" cy="1008604"/>
          </a:xfrm>
          <a:prstGeom prst="curvedConnector5">
            <a:avLst>
              <a:gd name="adj1" fmla="val -7498"/>
              <a:gd name="adj2" fmla="val 50000"/>
              <a:gd name="adj3" fmla="val 107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2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40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80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60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90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24B884-EC82-832E-55C3-7C1DFE29362F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A486F4-D25B-43A0-ACC4-0A3060683C51}"/>
              </a:ext>
            </a:extLst>
          </p:cNvPr>
          <p:cNvSpPr/>
          <p:nvPr/>
        </p:nvSpPr>
        <p:spPr>
          <a:xfrm>
            <a:off x="5030547" y="1572287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6D7C3B-B0C7-D360-C8F7-78DD5CC8B3A4}"/>
              </a:ext>
            </a:extLst>
          </p:cNvPr>
          <p:cNvSpPr/>
          <p:nvPr/>
        </p:nvSpPr>
        <p:spPr>
          <a:xfrm>
            <a:off x="4383755" y="226685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689F944-F652-9CA0-C275-6934E47E34E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5599015" y="977522"/>
            <a:ext cx="403253" cy="7862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FFB5B9D7-2D69-8B9A-DD48-E4768E8B51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4955308" y="1814659"/>
            <a:ext cx="257597" cy="646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3F388F-6DB2-62B9-6DD1-4A4215C96ABA}"/>
              </a:ext>
            </a:extLst>
          </p:cNvPr>
          <p:cNvSpPr/>
          <p:nvPr/>
        </p:nvSpPr>
        <p:spPr>
          <a:xfrm>
            <a:off x="5046732" y="301486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49A3B2E5-104D-96F0-832A-AAABB6F8C9D2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4936678" y="2527855"/>
            <a:ext cx="311041" cy="662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E1DE44-6A76-A63F-CAE0-5214005ADA95}"/>
              </a:ext>
            </a:extLst>
          </p:cNvPr>
          <p:cNvSpPr/>
          <p:nvPr/>
        </p:nvSpPr>
        <p:spPr>
          <a:xfrm>
            <a:off x="5514619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2888E5-4790-CD2E-0BB2-EB17DFC9390B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5533010" y="1883749"/>
            <a:ext cx="233057" cy="484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A7368-5B3F-4AE5-74B6-2B361966FD86}"/>
              </a:ext>
            </a:extLst>
          </p:cNvPr>
          <p:cNvSpPr/>
          <p:nvPr/>
        </p:nvSpPr>
        <p:spPr>
          <a:xfrm>
            <a:off x="6987470" y="157284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80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3C5621F3-730F-1B3C-7B05-EB235F1D5075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803303-1039-DDFC-8993-8E8235C3A114}"/>
              </a:ext>
            </a:extLst>
          </p:cNvPr>
          <p:cNvSpPr/>
          <p:nvPr/>
        </p:nvSpPr>
        <p:spPr>
          <a:xfrm>
            <a:off x="6570733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60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A5E42CE-CA4B-2BCD-D4D5-BBFA5F8C624B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5400000">
            <a:off x="7039807" y="1917696"/>
            <a:ext cx="232500" cy="416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5C89BE-FE37-5C3B-0ACA-54CFE3687F5B}"/>
              </a:ext>
            </a:extLst>
          </p:cNvPr>
          <p:cNvSpPr/>
          <p:nvPr/>
        </p:nvSpPr>
        <p:spPr>
          <a:xfrm>
            <a:off x="7524245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90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5FDDA972-58D1-8B15-8968-9C472E04914F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516562" y="1857676"/>
            <a:ext cx="232500" cy="536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10 20 30 40 50 60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-US" altLang="ko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자가 균형 트리</a:t>
            </a:r>
            <a:endParaRPr lang="en-US" altLang="ko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회전을 통해서 스스로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균형잡습니다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AVL Tree</a:t>
            </a:r>
          </a:p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2) RB Tree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5052B1-0EBC-7E98-C352-30A59B342E98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450000F-582C-E93C-856E-14F04BA89A2A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64AB13-D2B1-D10A-4FBB-C79CA80259B1}"/>
              </a:ext>
            </a:extLst>
          </p:cNvPr>
          <p:cNvSpPr/>
          <p:nvPr/>
        </p:nvSpPr>
        <p:spPr>
          <a:xfrm>
            <a:off x="7364425" y="137093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7B1854E-2009-9BD4-5411-59AE761AC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0899" y="142449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4B695C-21C3-8502-4AAE-B66385A926FC}"/>
              </a:ext>
            </a:extLst>
          </p:cNvPr>
          <p:cNvSpPr/>
          <p:nvPr/>
        </p:nvSpPr>
        <p:spPr>
          <a:xfrm>
            <a:off x="9038127" y="20098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CAEF1CD-B1E4-EBC2-3764-222D0FCC2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24601" y="206336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B6840-1C68-7F75-6033-5AB81ACFE30A}"/>
              </a:ext>
            </a:extLst>
          </p:cNvPr>
          <p:cNvSpPr/>
          <p:nvPr/>
        </p:nvSpPr>
        <p:spPr>
          <a:xfrm>
            <a:off x="10711829" y="264868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B3D49E2C-F33C-D061-FE24-975024A1FD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98303" y="270224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7263C-C5D9-D8DA-90F1-74ABD46F4031}"/>
              </a:ext>
            </a:extLst>
          </p:cNvPr>
          <p:cNvSpPr/>
          <p:nvPr/>
        </p:nvSpPr>
        <p:spPr>
          <a:xfrm>
            <a:off x="12385531" y="32875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3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20 40</a:t>
            </a:r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 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hash(x) =&gt; 3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56F7BC-E03B-BFC3-6557-3A112CA78E8D}"/>
              </a:ext>
            </a:extLst>
          </p:cNvPr>
          <p:cNvSpPr/>
          <p:nvPr/>
        </p:nvSpPr>
        <p:spPr>
          <a:xfrm>
            <a:off x="6666487" y="49739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B0A0A9-81DB-BFAE-73C8-5D36271F6238}"/>
              </a:ext>
            </a:extLst>
          </p:cNvPr>
          <p:cNvSpPr/>
          <p:nvPr/>
        </p:nvSpPr>
        <p:spPr>
          <a:xfrm>
            <a:off x="6666487" y="93436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4AAE66-B255-5CAE-584E-AD413EF3102A}"/>
              </a:ext>
            </a:extLst>
          </p:cNvPr>
          <p:cNvSpPr/>
          <p:nvPr/>
        </p:nvSpPr>
        <p:spPr>
          <a:xfrm>
            <a:off x="6666487" y="137133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8D3E24-0C57-83A4-D93E-691A2030FF20}"/>
              </a:ext>
            </a:extLst>
          </p:cNvPr>
          <p:cNvSpPr/>
          <p:nvPr/>
        </p:nvSpPr>
        <p:spPr>
          <a:xfrm>
            <a:off x="6666487" y="180830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79B803-F1D9-E230-600C-851F593A6538}"/>
              </a:ext>
            </a:extLst>
          </p:cNvPr>
          <p:cNvSpPr/>
          <p:nvPr/>
        </p:nvSpPr>
        <p:spPr>
          <a:xfrm>
            <a:off x="6666487" y="224527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34C13B-1173-E063-CF7E-6D3D21144613}"/>
              </a:ext>
            </a:extLst>
          </p:cNvPr>
          <p:cNvSpPr/>
          <p:nvPr/>
        </p:nvSpPr>
        <p:spPr>
          <a:xfrm>
            <a:off x="6666487" y="268224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85FF2A-672A-1DBF-8B23-FC8F6F9B43B3}"/>
              </a:ext>
            </a:extLst>
          </p:cNvPr>
          <p:cNvSpPr/>
          <p:nvPr/>
        </p:nvSpPr>
        <p:spPr>
          <a:xfrm>
            <a:off x="6666487" y="311921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588120-C79E-857C-952E-E7FDAAF3C6A3}"/>
              </a:ext>
            </a:extLst>
          </p:cNvPr>
          <p:cNvSpPr/>
          <p:nvPr/>
        </p:nvSpPr>
        <p:spPr>
          <a:xfrm>
            <a:off x="6666487" y="355618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C07FB6-BE11-5FE6-A35C-0CC24446D8C8}"/>
              </a:ext>
            </a:extLst>
          </p:cNvPr>
          <p:cNvSpPr/>
          <p:nvPr/>
        </p:nvSpPr>
        <p:spPr>
          <a:xfrm>
            <a:off x="6666487" y="399315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8B3C6F-283F-62E4-0539-F5922006B402}"/>
              </a:ext>
            </a:extLst>
          </p:cNvPr>
          <p:cNvSpPr/>
          <p:nvPr/>
        </p:nvSpPr>
        <p:spPr>
          <a:xfrm>
            <a:off x="6666487" y="443012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86E949-41BF-CC8C-1134-3932E8BD50D4}"/>
              </a:ext>
            </a:extLst>
          </p:cNvPr>
          <p:cNvSpPr/>
          <p:nvPr/>
        </p:nvSpPr>
        <p:spPr>
          <a:xfrm>
            <a:off x="8996994" y="180830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88C43C6-3059-199E-03CA-681AFDAD9CCD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8197230" y="202679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59DE3-FEC0-AACC-7F84-AA58733CB53C}"/>
              </a:ext>
            </a:extLst>
          </p:cNvPr>
          <p:cNvSpPr/>
          <p:nvPr/>
        </p:nvSpPr>
        <p:spPr>
          <a:xfrm>
            <a:off x="8996994" y="264636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8530480-A437-FDCC-4F02-FE4B571C84E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197230" y="286484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F3C6BF-7786-18B8-2831-0897A4FAE212}"/>
              </a:ext>
            </a:extLst>
          </p:cNvPr>
          <p:cNvSpPr/>
          <p:nvPr/>
        </p:nvSpPr>
        <p:spPr>
          <a:xfrm>
            <a:off x="8996994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E34BAB92-B189-1B88-1DE2-C3FB9B79923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197230" y="370290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A9507A-3795-452D-16F3-ECA5D1451336}"/>
              </a:ext>
            </a:extLst>
          </p:cNvPr>
          <p:cNvSpPr/>
          <p:nvPr/>
        </p:nvSpPr>
        <p:spPr>
          <a:xfrm>
            <a:off x="8996994" y="432247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C77D95DE-EC8B-6FC6-9863-5F0853AA4E2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97230" y="454095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DFE606-7AD2-14C4-2A02-FCC06975F79B}"/>
              </a:ext>
            </a:extLst>
          </p:cNvPr>
          <p:cNvSpPr/>
          <p:nvPr/>
        </p:nvSpPr>
        <p:spPr>
          <a:xfrm>
            <a:off x="10173712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2AE85ECB-4699-6211-3136-1F8842E1729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9750903" y="3702900"/>
            <a:ext cx="42280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5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9" y="176810"/>
            <a:ext cx="42914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35660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638286" y="2286285"/>
            <a:ext cx="1491678" cy="15528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7892718" y="2550884"/>
            <a:ext cx="1525497" cy="989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1220</Words>
  <Application>Microsoft Macintosh PowerPoint</Application>
  <PresentationFormat>와이드스크린</PresentationFormat>
  <Paragraphs>452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DM Mono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21</cp:revision>
  <dcterms:created xsi:type="dcterms:W3CDTF">2022-05-18T01:24:45Z</dcterms:created>
  <dcterms:modified xsi:type="dcterms:W3CDTF">2022-05-20T05:55:54Z</dcterms:modified>
</cp:coreProperties>
</file>