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9A400-8FE2-4EC7-B3F5-20325C78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9CE1E8-B2BE-4968-850D-55571E2FE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81F5FB-4FA0-42CE-9BAF-6B514FB9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49C6-9E0D-46FA-AE2D-20B2A12BD459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88860E-11BD-4E04-941F-74156B91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A6C156-6C3B-4C2E-B1D6-BF5868FA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48D8-3CAB-495D-ABB0-4B2D2D425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28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0E155-4C11-4F6A-BC68-C1258EA1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5F3127-5941-4274-BC50-6727AE7AE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D97E53-AEF0-4AA2-BFFB-DFC4CEF2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49C6-9E0D-46FA-AE2D-20B2A12BD459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FDA440-9B65-4BDF-AAAF-D76B248C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805156-2D09-4130-8356-4657CF77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48D8-3CAB-495D-ABB0-4B2D2D425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53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F78208-6E0D-4274-8BC2-FF15BB601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A0865D-79E8-4DD9-B43E-1C18F390C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DC987F-D02B-467D-84BF-20B051B3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49C6-9E0D-46FA-AE2D-20B2A12BD459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B55B2-B82D-4F70-98B9-AAB720F7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37681-6F9E-494D-8E23-97B5AA9F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48D8-3CAB-495D-ABB0-4B2D2D425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86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FA1A1-9748-4585-A548-EF474E66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0B170-B79F-4F16-AE77-4636BD67F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1EF8DC-7E3E-486B-9441-13136F411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49C6-9E0D-46FA-AE2D-20B2A12BD459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077B4C-6030-4580-8710-ADBA1D42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00958-DA7B-4F7D-99D2-BA362868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48D8-3CAB-495D-ABB0-4B2D2D425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79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13876-ABB8-4EC3-A545-140C993A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9D38EF-BE64-4556-9718-9C8F50147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C5AA07-B201-4986-8275-FCC05D263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49C6-9E0D-46FA-AE2D-20B2A12BD459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D629DA-E872-4882-B258-54C5956D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DE3C35-5B24-4707-8E3A-402712BD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48D8-3CAB-495D-ABB0-4B2D2D425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72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07C2C-6CB3-44CF-8508-E730B94B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7EDCEF-934E-4E30-B9F1-057E7843C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C4A8F4-B1C2-459F-B463-ABD79019D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E06176-39CE-4349-9996-0CF332A5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49C6-9E0D-46FA-AE2D-20B2A12BD459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B71EEB-47F5-48DE-9D1A-D63F19B4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67D7FE-C236-4539-9B0D-8E45370C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48D8-3CAB-495D-ABB0-4B2D2D425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19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548D3-B82B-4CEA-A9D3-276B358C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6AB37A-0308-4806-9A65-A374B86C8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05CDDB-75CF-4D96-9871-4084B42B2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EAA432-6245-4FB1-9D57-C1F6570F9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9F1442-52CE-4161-9770-6C2CB0A4C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D53657-B9ED-49D2-81A2-1BC7592E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49C6-9E0D-46FA-AE2D-20B2A12BD459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40FFB8-71D9-4664-9B20-16936FEF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762929-220A-44BA-930E-B896FC2E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48D8-3CAB-495D-ABB0-4B2D2D425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83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F44E8-81F6-47BB-97BD-C4B6AA57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F62EB5-A46B-4B36-BC90-96C869C2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49C6-9E0D-46FA-AE2D-20B2A12BD459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FA500D-2816-4B6D-B62C-FA489E60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86C218-62AF-4885-B9A3-BD1D670B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48D8-3CAB-495D-ABB0-4B2D2D425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59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9CA129-AA40-4C6E-92B1-968BFA0C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49C6-9E0D-46FA-AE2D-20B2A12BD459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9BBD40-F9E2-4B34-93E0-BE053EAF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0313F2-D9ED-479F-950E-59203851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48D8-3CAB-495D-ABB0-4B2D2D425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50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A64B6-B180-4293-9154-CE33110E5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9D232-A684-48CE-8F36-14FC70EA3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7E3D91-5A10-485D-928E-0F275FED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3A83F-1D11-4953-958F-2436E108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49C6-9E0D-46FA-AE2D-20B2A12BD459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A59C8D-DE92-48C0-A7F0-6767D408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48B170-72E0-4B8C-BA77-67CCD57EC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48D8-3CAB-495D-ABB0-4B2D2D425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68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9F52F-C3DC-4AD6-A7AD-8F7E5628B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A53BAC-2D8E-421A-97A3-315D6D246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C76D00-0325-4241-B0C7-3785FAD91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2C762E-30E2-47FF-A56C-23E1BD39A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49C6-9E0D-46FA-AE2D-20B2A12BD459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F2065C-54D6-4D8B-B501-A3D11966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0C8A84-84E1-4686-AE9E-C2C600A6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48D8-3CAB-495D-ABB0-4B2D2D425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46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4FC66B-D206-4FE4-8643-F238C025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681E0-A8DA-4071-AE2C-225CFA8E2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C5C22E-DF95-42D2-8760-9092B62D2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949C6-9E0D-46FA-AE2D-20B2A12BD459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3B639-A764-4F42-97AB-B270495B1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C834E1-4B7A-4E04-8031-C063BCE58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C48D8-3CAB-495D-ABB0-4B2D2D425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9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57D8E6D-8326-4686-AA4E-A49AE2E0C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34" y="256309"/>
            <a:ext cx="3487871" cy="63453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DB748DE-5E94-4593-BAC5-49EB1D6C3541}"/>
              </a:ext>
            </a:extLst>
          </p:cNvPr>
          <p:cNvSpPr/>
          <p:nvPr/>
        </p:nvSpPr>
        <p:spPr>
          <a:xfrm>
            <a:off x="747534" y="256309"/>
            <a:ext cx="3487860" cy="110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0547F9-7D00-41C3-A882-B54B00273300}"/>
              </a:ext>
            </a:extLst>
          </p:cNvPr>
          <p:cNvSpPr/>
          <p:nvPr/>
        </p:nvSpPr>
        <p:spPr>
          <a:xfrm>
            <a:off x="747534" y="375373"/>
            <a:ext cx="3487870" cy="1364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77B232-06C3-4CF0-9510-9E8891613630}"/>
              </a:ext>
            </a:extLst>
          </p:cNvPr>
          <p:cNvSpPr/>
          <p:nvPr/>
        </p:nvSpPr>
        <p:spPr>
          <a:xfrm>
            <a:off x="747534" y="1739923"/>
            <a:ext cx="3487860" cy="21024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530943-922C-4FF6-B81B-FFE3BFBBEA1E}"/>
              </a:ext>
            </a:extLst>
          </p:cNvPr>
          <p:cNvSpPr/>
          <p:nvPr/>
        </p:nvSpPr>
        <p:spPr>
          <a:xfrm>
            <a:off x="747534" y="3842327"/>
            <a:ext cx="3487860" cy="21024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B9A870-C511-401B-A750-F20669316BED}"/>
              </a:ext>
            </a:extLst>
          </p:cNvPr>
          <p:cNvSpPr/>
          <p:nvPr/>
        </p:nvSpPr>
        <p:spPr>
          <a:xfrm>
            <a:off x="747534" y="6019800"/>
            <a:ext cx="3487860" cy="27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3E0676-2D08-4DCA-9698-8254E4120C58}"/>
              </a:ext>
            </a:extLst>
          </p:cNvPr>
          <p:cNvSpPr/>
          <p:nvPr/>
        </p:nvSpPr>
        <p:spPr>
          <a:xfrm>
            <a:off x="747534" y="6299200"/>
            <a:ext cx="3487860" cy="302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153E33-E0FC-4CCF-A19D-CF98C3605184}"/>
              </a:ext>
            </a:extLst>
          </p:cNvPr>
          <p:cNvSpPr txBox="1"/>
          <p:nvPr/>
        </p:nvSpPr>
        <p:spPr>
          <a:xfrm>
            <a:off x="5028942" y="138383"/>
            <a:ext cx="947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Header</a:t>
            </a:r>
          </a:p>
          <a:p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E1A8D5-DD6E-4EA8-B730-B2E579F9DAD1}"/>
              </a:ext>
            </a:extLst>
          </p:cNvPr>
          <p:cNvSpPr txBox="1"/>
          <p:nvPr/>
        </p:nvSpPr>
        <p:spPr>
          <a:xfrm>
            <a:off x="4998762" y="874306"/>
            <a:ext cx="16017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section .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main_visual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h1&gt;.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title_box_h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button.btn_1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button.btn_2</a:t>
            </a:r>
          </a:p>
          <a:p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img.main_visual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C750D4-DE21-4DED-B674-1956CFEADDBD}"/>
              </a:ext>
            </a:extLst>
          </p:cNvPr>
          <p:cNvSpPr txBox="1"/>
          <p:nvPr/>
        </p:nvSpPr>
        <p:spPr>
          <a:xfrm>
            <a:off x="5028942" y="1822933"/>
            <a:ext cx="123142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section .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sns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content_container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Img</a:t>
            </a:r>
            <a:r>
              <a:rPr lang="en-US" altLang="ko-KR" sz="9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&gt; a 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en-US" altLang="ko-KR" sz="900" b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900" b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9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sns_container</a:t>
            </a:r>
            <a:endParaRPr lang="en-US" altLang="ko-KR" sz="900" b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900" b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Sns_ba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&gt; p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ul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li(a*8) &gt; </a:t>
            </a:r>
            <a:r>
              <a:rPr lang="en-US" altLang="ko-KR" sz="9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img</a:t>
            </a:r>
            <a:endParaRPr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7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114225-D340-4782-B3C8-5882BA7E9DB8}"/>
              </a:ext>
            </a:extLst>
          </p:cNvPr>
          <p:cNvSpPr txBox="1"/>
          <p:nvPr/>
        </p:nvSpPr>
        <p:spPr>
          <a:xfrm>
            <a:off x="5033681" y="4534344"/>
            <a:ext cx="1653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section .join</a:t>
            </a:r>
          </a:p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title_box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&gt;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뒷배경박스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.box &gt; .</a:t>
            </a:r>
            <a:r>
              <a:rPr lang="en-US" altLang="ko-KR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box_inner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ul&gt;li*6&gt;a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E7B3BB-7B40-4712-92F7-42F74AAACAB4}"/>
              </a:ext>
            </a:extLst>
          </p:cNvPr>
          <p:cNvSpPr txBox="1"/>
          <p:nvPr/>
        </p:nvSpPr>
        <p:spPr>
          <a:xfrm>
            <a:off x="5028942" y="5887383"/>
            <a:ext cx="1634102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Section .banner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ul &gt; li(a*4)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A80874-F834-4AA4-930F-A416C071E066}"/>
              </a:ext>
            </a:extLst>
          </p:cNvPr>
          <p:cNvSpPr txBox="1"/>
          <p:nvPr/>
        </p:nvSpPr>
        <p:spPr>
          <a:xfrm>
            <a:off x="7956597" y="5411699"/>
            <a:ext cx="1560042" cy="2077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footer</a:t>
            </a:r>
          </a:p>
          <a:p>
            <a:r>
              <a:rPr lang="gl-ES" altLang="ko-KR" sz="9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.footer_inner</a:t>
            </a:r>
          </a:p>
          <a:p>
            <a:r>
              <a:rPr lang="gl-ES" altLang="ko-KR" sz="9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.footer_logo &gt; a &gt; img</a:t>
            </a:r>
          </a:p>
          <a:p>
            <a:r>
              <a:rPr lang="gl-ES" altLang="ko-KR" sz="9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</a:t>
            </a:r>
            <a:r>
              <a:rPr lang="gl-E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gl-ES" altLang="ko-KR" sz="9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footer_text &gt;</a:t>
            </a:r>
          </a:p>
          <a:p>
            <a:r>
              <a:rPr lang="gl-E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gl-ES" altLang="ko-KR" sz="9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footer_left &gt; </a:t>
            </a:r>
            <a:r>
              <a:rPr lang="gl-E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</a:t>
            </a:r>
            <a:endParaRPr lang="gl-ES" altLang="ko-KR" sz="900" b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gl-E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gl-E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.</a:t>
            </a:r>
            <a:r>
              <a:rPr lang="gl-ES" altLang="ko-KR" sz="9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footer_ right &gt;</a:t>
            </a:r>
          </a:p>
          <a:p>
            <a:r>
              <a:rPr lang="gl-ES" altLang="ko-KR" sz="900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.ul &gt; li(a*2)</a:t>
            </a:r>
          </a:p>
          <a:p>
            <a:r>
              <a:rPr lang="gl-ES" altLang="ko-KR" b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 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861A9C-7FBC-4F66-ACAB-3C92B52E8CBE}"/>
              </a:ext>
            </a:extLst>
          </p:cNvPr>
          <p:cNvSpPr/>
          <p:nvPr/>
        </p:nvSpPr>
        <p:spPr>
          <a:xfrm>
            <a:off x="747523" y="1739923"/>
            <a:ext cx="3487871" cy="1140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E15548-BF42-4319-89CB-8475FDF9E3AC}"/>
              </a:ext>
            </a:extLst>
          </p:cNvPr>
          <p:cNvSpPr txBox="1"/>
          <p:nvPr/>
        </p:nvSpPr>
        <p:spPr>
          <a:xfrm>
            <a:off x="5004873" y="3110209"/>
            <a:ext cx="1505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section .notice</a:t>
            </a:r>
          </a:p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notice_container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ul &gt; li &gt; li &gt; li &gt;button.btn_3</a:t>
            </a:r>
          </a:p>
          <a:p>
            <a:endParaRPr lang="en-US" altLang="ko-KR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/>
          </a:p>
        </p:txBody>
      </p:sp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0BA0E4DD-74CC-4658-BE83-D26D9DE7C7FE}"/>
              </a:ext>
            </a:extLst>
          </p:cNvPr>
          <p:cNvSpPr/>
          <p:nvPr/>
        </p:nvSpPr>
        <p:spPr>
          <a:xfrm>
            <a:off x="3462337" y="6019800"/>
            <a:ext cx="308768" cy="308768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곱하기 기호 18">
            <a:extLst>
              <a:ext uri="{FF2B5EF4-FFF2-40B4-BE49-F238E27FC236}">
                <a16:creationId xmlns:a16="http://schemas.microsoft.com/office/drawing/2014/main" id="{AFE21B46-9B95-469A-A214-230E4D11576B}"/>
              </a:ext>
            </a:extLst>
          </p:cNvPr>
          <p:cNvSpPr/>
          <p:nvPr/>
        </p:nvSpPr>
        <p:spPr>
          <a:xfrm>
            <a:off x="1138584" y="6019800"/>
            <a:ext cx="308768" cy="308768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05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5F2CB8B2-30DE-4527-AE8F-8DA4D337F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1171"/>
            <a:ext cx="12192000" cy="24132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EE0EE0-7FA4-4EE2-9574-D0096F1C610F}"/>
              </a:ext>
            </a:extLst>
          </p:cNvPr>
          <p:cNvSpPr txBox="1"/>
          <p:nvPr/>
        </p:nvSpPr>
        <p:spPr>
          <a:xfrm>
            <a:off x="355600" y="77936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헤더 펼쳤을 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912E43-55A0-4094-B398-67EE5B8B82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881" t="536" r="15476" b="10692"/>
          <a:stretch/>
        </p:blipFill>
        <p:spPr>
          <a:xfrm>
            <a:off x="709386" y="4918073"/>
            <a:ext cx="1175657" cy="390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BFCFA53-9A1D-488C-B402-C57DFAA885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000" t="-1" r="16209" b="9031"/>
          <a:stretch/>
        </p:blipFill>
        <p:spPr>
          <a:xfrm>
            <a:off x="2045426" y="4918074"/>
            <a:ext cx="1071789" cy="390525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EDADFBC-0BF7-450F-98FB-4F6C9237099B}"/>
              </a:ext>
            </a:extLst>
          </p:cNvPr>
          <p:cNvSpPr/>
          <p:nvPr/>
        </p:nvSpPr>
        <p:spPr>
          <a:xfrm>
            <a:off x="1860550" y="5045867"/>
            <a:ext cx="184876" cy="134935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40EDDF-F089-4827-B9A5-3854E7DE19E8}"/>
              </a:ext>
            </a:extLst>
          </p:cNvPr>
          <p:cNvSpPr txBox="1"/>
          <p:nvPr/>
        </p:nvSpPr>
        <p:spPr>
          <a:xfrm>
            <a:off x="355600" y="4114800"/>
            <a:ext cx="77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hover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972185-1477-4266-B385-B1B20305A7AD}"/>
              </a:ext>
            </a:extLst>
          </p:cNvPr>
          <p:cNvSpPr txBox="1"/>
          <p:nvPr/>
        </p:nvSpPr>
        <p:spPr>
          <a:xfrm>
            <a:off x="553406" y="5547066"/>
            <a:ext cx="2799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그림자 색으로 색 변화</a:t>
            </a:r>
            <a:r>
              <a:rPr lang="en-US" altLang="ko-KR" sz="1200" dirty="0"/>
              <a:t>, </a:t>
            </a:r>
            <a:r>
              <a:rPr lang="ko-KR" altLang="en-US" sz="1200" dirty="0"/>
              <a:t>그림자 없애기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E0D5F2-C4F4-4471-8349-49BFEEBEB3A2}"/>
              </a:ext>
            </a:extLst>
          </p:cNvPr>
          <p:cNvSpPr txBox="1"/>
          <p:nvPr/>
        </p:nvSpPr>
        <p:spPr>
          <a:xfrm>
            <a:off x="9484362" y="4484132"/>
            <a:ext cx="18982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Header</a:t>
            </a:r>
          </a:p>
          <a:p>
            <a:r>
              <a:rPr lang="gl-ES" altLang="ko-KR" sz="1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.inner</a:t>
            </a:r>
          </a:p>
          <a:p>
            <a:r>
              <a:rPr lang="gl-ES" altLang="ko-KR" sz="1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.logo &gt; a &gt; img </a:t>
            </a:r>
          </a:p>
          <a:p>
            <a:r>
              <a:rPr lang="gl-ES" altLang="ko-KR" sz="1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.ul &gt; li(a*5)</a:t>
            </a:r>
          </a:p>
          <a:p>
            <a:r>
              <a:rPr lang="gl-ES" altLang="ko-KR" sz="1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.login &gt; a  </a:t>
            </a:r>
          </a:p>
          <a:p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9C9E670-F365-45EB-9449-232192C14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788" y="4991324"/>
            <a:ext cx="1982422" cy="148802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35898A3D-42DA-4D09-ACA8-102B05620DAA}"/>
              </a:ext>
            </a:extLst>
          </p:cNvPr>
          <p:cNvSpPr/>
          <p:nvPr/>
        </p:nvSpPr>
        <p:spPr>
          <a:xfrm>
            <a:off x="5149195" y="5003799"/>
            <a:ext cx="184876" cy="134935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3A2482-4C75-4ED1-A696-C0D4BB17F174}"/>
              </a:ext>
            </a:extLst>
          </p:cNvPr>
          <p:cNvSpPr txBox="1"/>
          <p:nvPr/>
        </p:nvSpPr>
        <p:spPr>
          <a:xfrm>
            <a:off x="4983654" y="5547066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색 변화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B7CA1B-127A-4C06-B43F-86148148ED62}"/>
              </a:ext>
            </a:extLst>
          </p:cNvPr>
          <p:cNvSpPr/>
          <p:nvPr/>
        </p:nvSpPr>
        <p:spPr>
          <a:xfrm>
            <a:off x="9213850" y="1466850"/>
            <a:ext cx="904875" cy="2984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70182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077ED-7370-4502-A2EF-1279477F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5E6DB-4A11-489F-9F5F-24638BDE0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46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231</Words>
  <Application>Microsoft Office PowerPoint</Application>
  <PresentationFormat>와이드스크린</PresentationFormat>
  <Paragraphs>43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32</cp:revision>
  <dcterms:created xsi:type="dcterms:W3CDTF">2024-09-19T05:31:53Z</dcterms:created>
  <dcterms:modified xsi:type="dcterms:W3CDTF">2024-09-20T07:25:02Z</dcterms:modified>
</cp:coreProperties>
</file>