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74" r:id="rId2"/>
    <p:sldId id="375" r:id="rId3"/>
    <p:sldId id="446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31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9547" autoAdjust="0"/>
  </p:normalViewPr>
  <p:slideViewPr>
    <p:cSldViewPr>
      <p:cViewPr varScale="1">
        <p:scale>
          <a:sx n="65" d="100"/>
          <a:sy n="65" d="100"/>
        </p:scale>
        <p:origin x="16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시큐리티</a:t>
            </a:r>
            <a:r>
              <a:rPr lang="en-US" altLang="ko-KR" dirty="0" smtClean="0"/>
              <a:t>X</a:t>
            </a:r>
            <a:r>
              <a:rPr lang="en-US" altLang="ko-KR" baseline="0" dirty="0" smtClean="0"/>
              <a:t> -&gt;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따로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시큐리티</a:t>
            </a:r>
            <a:r>
              <a:rPr lang="en-US" altLang="ko-KR" dirty="0" smtClean="0"/>
              <a:t>O -&gt; Principal</a:t>
            </a:r>
          </a:p>
          <a:p>
            <a:r>
              <a:rPr lang="en-US" altLang="ko-KR" dirty="0" smtClean="0"/>
              <a:t>Principal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principal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현재 사용자의 정보를 가지고 있는 </a:t>
            </a:r>
            <a:r>
              <a:rPr lang="en-US" altLang="ko-KR" baseline="0" dirty="0" smtClean="0"/>
              <a:t>Principal </a:t>
            </a:r>
            <a:r>
              <a:rPr lang="ko-KR" altLang="en-US" baseline="0" dirty="0" smtClean="0"/>
              <a:t>객체</a:t>
            </a:r>
            <a:endParaRPr lang="en-US" altLang="ko-KR" dirty="0" smtClean="0"/>
          </a:p>
          <a:p>
            <a:r>
              <a:rPr lang="en-US" altLang="ko-KR" dirty="0" err="1" smtClean="0"/>
              <a:t>Principal.getName</a:t>
            </a:r>
            <a:r>
              <a:rPr lang="en-US" altLang="ko-KR" dirty="0" smtClean="0"/>
              <a:t>() -&gt; </a:t>
            </a:r>
            <a:r>
              <a:rPr lang="ko-KR" altLang="en-US" dirty="0" err="1" smtClean="0"/>
              <a:t>로그인된</a:t>
            </a:r>
            <a:r>
              <a:rPr lang="ko-KR" altLang="en-US" dirty="0" smtClean="0"/>
              <a:t> 사용자를 의미한다</a:t>
            </a:r>
            <a:r>
              <a:rPr lang="en-US" altLang="ko-KR" dirty="0" smtClean="0"/>
              <a:t>.</a:t>
            </a:r>
          </a:p>
          <a:p>
            <a:r>
              <a:rPr lang="en-US" altLang="ko-KR" baseline="0" dirty="0" err="1" smtClean="0"/>
              <a:t>MemberService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LoadUserByuserName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4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4962669" cy="48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4248472" cy="5061321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5485028" cy="47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5375247" cy="5269073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3976420" cy="5398309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2" y="1412776"/>
            <a:ext cx="4626934" cy="452105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5686425" cy="26479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4104455" cy="5342658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21625"/>
            <a:ext cx="5675536" cy="4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631957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6323608" cy="51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795022" cy="40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55" y="2266004"/>
            <a:ext cx="6522690" cy="3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5558582" cy="4700439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5" y="908720"/>
            <a:ext cx="4204956" cy="54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4968265" cy="47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4320480" cy="54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6143625" cy="40005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965625" cy="51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r>
              <a:rPr lang="en-US" altLang="ko-KR" sz="800" dirty="0">
                <a:latin typeface="나눔 고딕"/>
              </a:rPr>
              <a:t/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1247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95536" y="980728"/>
            <a:ext cx="3629236" cy="5375498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658252" cy="46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730435"/>
            <a:ext cx="5753100" cy="3397130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5142</TotalTime>
  <Words>485</Words>
  <Application>Microsoft Office PowerPoint</Application>
  <PresentationFormat>화면 슬라이드 쇼(4:3)</PresentationFormat>
  <Paragraphs>80</Paragraphs>
  <Slides>49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DIN-Bold</vt:lpstr>
      <vt:lpstr>HY헤드라인M</vt:lpstr>
      <vt:lpstr>YDVYGOStd13</vt:lpstr>
      <vt:lpstr>굴림</vt:lpstr>
      <vt:lpstr>나눔 고딕</vt:lpstr>
      <vt:lpstr>나눔고딕</vt:lpstr>
      <vt:lpstr>맑은 고딕</vt:lpstr>
      <vt:lpstr>Arial</vt:lpstr>
      <vt:lpstr>Arial Narrow</vt:lpstr>
      <vt:lpstr>Franklin Gothic Medium</vt:lpstr>
      <vt:lpstr>Wingdings</vt:lpstr>
      <vt:lpstr>Office 테마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GR805</cp:lastModifiedBy>
  <cp:revision>173</cp:revision>
  <dcterms:created xsi:type="dcterms:W3CDTF">2013-05-13T12:41:23Z</dcterms:created>
  <dcterms:modified xsi:type="dcterms:W3CDTF">2023-08-16T07:31:31Z</dcterms:modified>
</cp:coreProperties>
</file>