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audio/mpeg3"/>
  <Override PartName="/ppt/media/media2.mp3" ContentType="audio/mpeg3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472" autoAdjust="0"/>
  </p:normalViewPr>
  <p:slideViewPr>
    <p:cSldViewPr snapToGrid="0">
      <p:cViewPr varScale="1">
        <p:scale>
          <a:sx n="56" d="100"/>
          <a:sy n="5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632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3159-A012-47F1-93BF-5956E3D22031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43F86-F818-4ED5-AA71-C4DECADBC7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25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Hi! Welcome to the 1-day short course on "Zero to Python".</a:t>
            </a:r>
          </a:p>
          <a:p>
            <a:r>
              <a:rPr lang="en-SG" dirty="0"/>
              <a:t>Python is a very versatile and easy-to-learn programming language.</a:t>
            </a:r>
          </a:p>
          <a:p>
            <a:r>
              <a:rPr lang="en-SG"/>
              <a:t>Let's get started.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43F86-F818-4ED5-AA71-C4DECADBC71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55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 was conceived in the late 1980s by Guido van Rossum.</a:t>
            </a:r>
          </a:p>
          <a:p>
            <a:r>
              <a:rPr lang="en-SG" dirty="0"/>
              <a:t>The latest version is 3.8. Its previous version 2.7 was officially discontinued on 31-Dec-2019.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43F86-F818-4ED5-AA71-C4DECADBC71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50623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67B0-CC65-4A9B-B0DE-CB7C97293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0F18-A21B-4B67-AF3A-0659075EE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B0DF-AC2F-4F28-8BB6-146B974E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A0F-24F4-4D4B-BD1B-08DB380F887D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3DECF-356B-461F-8B0E-B071987F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D4639-9419-42A2-A90C-63D2F08F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1AE-4AB9-4DD0-AC4F-FDA54E5D7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76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8E85-6CC5-4136-999F-D5AAB4FE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855E-C567-417D-BF1A-4E4A30FD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11C3-9A9F-4C6A-B1E9-3F7440B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A0F-24F4-4D4B-BD1B-08DB380F887D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A4EDD-3769-4568-88BA-8AC226FD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58E32-794F-44D6-9D50-B1B13CFD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1AE-4AB9-4DD0-AC4F-FDA54E5D7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0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3A1AB-300C-4140-ABC9-B78CF7694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B59AC-B07D-471B-85FA-1E72C2FB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78FFD-B27C-4634-A75F-7F2B6F4A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A0F-24F4-4D4B-BD1B-08DB380F887D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6023-0208-4A36-B1C8-6B928669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78B7-7F7C-4296-9234-6AF5E061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1AE-4AB9-4DD0-AC4F-FDA54E5D7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263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0131-8278-4D8D-825C-4BE09F8C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0807-9354-4BEA-B8D6-D496D759C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571-E599-498A-B22C-750BC672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A0F-24F4-4D4B-BD1B-08DB380F887D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7C96-AC92-4D88-893E-80D165FA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A06A-544A-4056-97A5-0BDD58EB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1AE-4AB9-4DD0-AC4F-FDA54E5D7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82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95BA-94F8-4E8C-A626-CE79C65E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A922-43C0-4FD8-9427-C821BD40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2DF18-FA95-4C32-ABA2-3E123C28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A0F-24F4-4D4B-BD1B-08DB380F887D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043F-4ACD-4D93-B2C1-67C1667E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17D4-6306-471C-B1C9-4A69EA65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1AE-4AB9-4DD0-AC4F-FDA54E5D7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52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0AE8-54CC-43C7-BCE3-201C47ED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790C-3A0A-4665-B211-4CF6B5BE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D8284-4075-4CA8-9A3F-CC947A45F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C2F6-DB64-448A-A9BF-A673982D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A0F-24F4-4D4B-BD1B-08DB380F887D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2C9AA-1E5E-46DA-9CCE-EF26A924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24F3F-5BE3-4AE5-8617-4F3165FF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1AE-4AB9-4DD0-AC4F-FDA54E5D7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0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A134-0AD2-4431-8DDE-F0D28F70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529F6-E1A1-40F7-886E-F2987485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26624-E68B-45F8-85CB-D37E061C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314C2-274D-4034-A14B-AF835B918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283C7-AD05-4769-9F44-F505D42A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540B5-C5B3-4B87-96E7-71E9283F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A0F-24F4-4D4B-BD1B-08DB380F887D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860AA-1F21-413F-ABED-6811A9F6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5C201-B198-492D-AED2-C1D8B317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1AE-4AB9-4DD0-AC4F-FDA54E5D7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70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9B56-BC6A-4D6F-8504-DF843811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EF77C-7B39-4544-AEED-D0FF8068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A0F-24F4-4D4B-BD1B-08DB380F887D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885BB-C7B5-4EF6-97BB-9B066639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2503E-1C14-4F3B-BD2C-1952197B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1AE-4AB9-4DD0-AC4F-FDA54E5D7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69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FF18-3D20-41FA-96E0-51A0F31E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A0F-24F4-4D4B-BD1B-08DB380F887D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3E1A3-1A51-44EF-9D40-9621ACEC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9F6B-E030-46F9-85AA-842739D6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1AE-4AB9-4DD0-AC4F-FDA54E5D7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28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365D-1AC7-4657-89FA-BCEAF005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F0A2A-D8D9-4061-A484-0C0C070D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BD42-4E53-4BB4-9534-04699A80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5FA67-001E-4CC2-A9C3-829F31C1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A0F-24F4-4D4B-BD1B-08DB380F887D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A60C-580E-494A-91B7-6592304D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B9093-E00D-4148-B66D-3A9D6FF0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1AE-4AB9-4DD0-AC4F-FDA54E5D7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69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1ADE-AA61-4611-8AB6-BF0A5CA4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BA7FA-268E-4C8F-99BF-80F57C831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BC0A9-2357-409F-872A-281C5337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C568-1BF1-47DF-936F-EEF4CC6E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A0F-24F4-4D4B-BD1B-08DB380F887D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A4BF4-8096-4AEA-8E53-7CE5FC75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CFAF-1550-40AC-BA7B-95F27DA2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81AE-4AB9-4DD0-AC4F-FDA54E5D7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63525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4085E-AA0C-49FC-B1AF-46A824DC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C1D96-9AB2-4B63-9EA5-0332BBA8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04EC-15CE-4A1B-8FC1-1CB0ABC1F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9AA0F-24F4-4D4B-BD1B-08DB380F887D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4254-D2CB-4200-B377-6613F41E3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9B87-B2EB-442C-A2AC-7F7B4ACE3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81AE-4AB9-4DD0-AC4F-FDA54E5D7B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22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microsoft.com/office/2007/relationships/media" Target="../media/media1.mp3"/><Relationship Id="rId4" Type="http://schemas.openxmlformats.org/officeDocument/2006/relationships/video" Target="../media/media1.mp3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microsoft.com/office/2007/relationships/media" Target="../media/media2.mp3"/><Relationship Id="rId4" Type="http://schemas.openxmlformats.org/officeDocument/2006/relationships/video" Target="../media/media2.mp3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554D-02F9-48C8-A23D-8B7DE30AD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Zero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39A1C-9FDB-472D-8E35-837118F4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 </a:t>
            </a:r>
            <a:r>
              <a:rPr lang="en-SG" dirty="0" err="1"/>
              <a:t>Yoong</a:t>
            </a:r>
            <a:r>
              <a:rPr lang="en-SG" dirty="0"/>
              <a:t> </a:t>
            </a:r>
            <a:r>
              <a:rPr lang="en-SG" dirty="0" err="1"/>
              <a:t>Hor</a:t>
            </a:r>
            <a:r>
              <a:rPr lang="en-SG" dirty="0"/>
              <a:t> Meng</a:t>
            </a:r>
          </a:p>
        </p:txBody>
      </p:sp>
      <p:pic>
        <p:nvPicPr>
          <p:cNvPr id="4" name="Zero-to-Python-001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66000" y="57420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1508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A0F5-0226-497E-A525-8B8FDE2B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A5F2D-154E-4541-84E0-24B41C441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286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14A6-09E5-40FF-8B8A-4753AEF7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History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1E41-371C-4638-A1DF-2D5071CA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Python</a:t>
            </a:r>
            <a:r>
              <a:rPr lang="en-SG" dirty="0"/>
              <a:t> was conceived in the late 1980s by Guido van Rossum at Centrum </a:t>
            </a:r>
            <a:r>
              <a:rPr lang="en-SG" dirty="0" err="1"/>
              <a:t>Wiskunde</a:t>
            </a:r>
            <a:r>
              <a:rPr lang="en-SG" dirty="0"/>
              <a:t> &amp; Informatica (CWI), Netherlands.</a:t>
            </a:r>
          </a:p>
          <a:p>
            <a:r>
              <a:rPr lang="en-SG" dirty="0"/>
              <a:t>The latest stable version is 3.8</a:t>
            </a:r>
          </a:p>
          <a:p>
            <a:r>
              <a:rPr lang="en-SG" dirty="0"/>
              <a:t>Its previous major version 2.7 was </a:t>
            </a:r>
            <a:r>
              <a:rPr lang="en-SG"/>
              <a:t>officially discontinued on 31-Dec-2019</a:t>
            </a:r>
            <a:endParaRPr lang="en-SG" dirty="0"/>
          </a:p>
        </p:txBody>
      </p:sp>
      <p:pic>
        <p:nvPicPr>
          <p:cNvPr id="4" name="Zero-to-Python-003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66000" y="57420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8523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Zero to Python</vt:lpstr>
      <vt:lpstr>Introduction to Python</vt:lpstr>
      <vt:lpstr>History of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to Python</dc:title>
  <dc:creator>Yoonghm</dc:creator>
  <cp:lastModifiedBy>Yoonghm</cp:lastModifiedBy>
  <cp:revision>3</cp:revision>
  <dcterms:created xsi:type="dcterms:W3CDTF">2020-03-21T10:12:16Z</dcterms:created>
  <dcterms:modified xsi:type="dcterms:W3CDTF">2020-03-21T10:22:39Z</dcterms:modified>
</cp:coreProperties>
</file>