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3" r:id="rId3"/>
    <p:sldId id="487" r:id="rId4"/>
    <p:sldId id="450" r:id="rId5"/>
    <p:sldId id="482" r:id="rId6"/>
    <p:sldId id="483" r:id="rId7"/>
    <p:sldId id="484" r:id="rId8"/>
    <p:sldId id="485" r:id="rId9"/>
    <p:sldId id="486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 autoAdjust="0"/>
    <p:restoredTop sz="68296" autoAdjust="0"/>
  </p:normalViewPr>
  <p:slideViewPr>
    <p:cSldViewPr>
      <p:cViewPr varScale="1">
        <p:scale>
          <a:sx n="85" d="100"/>
          <a:sy n="85" d="100"/>
        </p:scale>
        <p:origin x="2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51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1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28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0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80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06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25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4000" b="0" dirty="0" err="1">
                <a:solidFill>
                  <a:srgbClr val="003366"/>
                </a:solidFill>
              </a:rPr>
              <a:t>MyriaDB</a:t>
            </a:r>
            <a:endParaRPr lang="en-US" altLang="ko-KR" sz="4000" b="0" dirty="0">
              <a:solidFill>
                <a:srgbClr val="0033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solidFill>
                  <a:srgbClr val="003366"/>
                </a:solidFill>
              </a:rPr>
              <a:t>Yue-Gin Lee, Ga-Young Kim, Ga-Young Yun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2019.02.27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  <a:p>
            <a:pPr eaLnBrk="1" hangingPunct="1"/>
            <a:endParaRPr lang="en-US" altLang="ko-KR" sz="2800" b="1" i="1" dirty="0">
              <a:solidFill>
                <a:srgbClr val="003366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>
                <a:sym typeface="Wingdings" pitchFamily="2" charset="2"/>
              </a:rPr>
              <a:t>Introduction</a:t>
            </a:r>
          </a:p>
          <a:p>
            <a:r>
              <a:rPr lang="en-US" altLang="ko-KR" sz="2600" dirty="0" err="1">
                <a:sym typeface="Wingdings" pitchFamily="2" charset="2"/>
              </a:rPr>
              <a:t>Myria</a:t>
            </a:r>
            <a:r>
              <a:rPr lang="en-US" altLang="ko-KR" sz="2600" dirty="0">
                <a:sym typeface="Wingdings" pitchFamily="2" charset="2"/>
              </a:rPr>
              <a:t> </a:t>
            </a:r>
            <a:r>
              <a:rPr lang="en-US" altLang="ko-KR" sz="2600" dirty="0" err="1">
                <a:sym typeface="Wingdings" pitchFamily="2" charset="2"/>
              </a:rPr>
              <a:t>blabla</a:t>
            </a:r>
            <a:endParaRPr lang="en-US" altLang="ko-KR" sz="2600" dirty="0">
              <a:sym typeface="Wingdings" pitchFamily="2" charset="2"/>
            </a:endParaRPr>
          </a:p>
          <a:p>
            <a:r>
              <a:rPr lang="en-US" altLang="ko-KR" sz="2600" dirty="0" err="1">
                <a:sym typeface="Wingdings" pitchFamily="2" charset="2"/>
              </a:rPr>
              <a:t>Myria</a:t>
            </a:r>
            <a:r>
              <a:rPr lang="en-US" altLang="ko-KR" sz="2600" dirty="0">
                <a:sym typeface="Wingdings" pitchFamily="2" charset="2"/>
              </a:rPr>
              <a:t> </a:t>
            </a:r>
            <a:r>
              <a:rPr lang="en-US" altLang="ko-KR" sz="2600" dirty="0" err="1">
                <a:sym typeface="Wingdings" pitchFamily="2" charset="2"/>
              </a:rPr>
              <a:t>blabla</a:t>
            </a:r>
            <a:r>
              <a:rPr lang="en-US" altLang="ko-KR" sz="2600" dirty="0">
                <a:sym typeface="Wingdings" pitchFamily="2" charset="2"/>
              </a:rPr>
              <a:t> …</a:t>
            </a:r>
          </a:p>
          <a:p>
            <a:r>
              <a:rPr lang="en-US" altLang="ko-KR" sz="2600" dirty="0">
                <a:sym typeface="Wingdings" pitchFamily="2" charset="2"/>
              </a:rPr>
              <a:t>Execution</a:t>
            </a:r>
          </a:p>
          <a:p>
            <a:endParaRPr lang="en-US" altLang="ko-KR" sz="2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27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terminal : </a:t>
            </a:r>
            <a:r>
              <a:rPr lang="en-US" altLang="ko-KR" sz="2600" dirty="0" err="1"/>
              <a:t>MyriaX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Ingest_smallTable.json</a:t>
            </a:r>
            <a:endParaRPr lang="en-US" altLang="ko-KR" sz="2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90DD3A-C4D6-394D-855E-21D5CE10581F}"/>
              </a:ext>
            </a:extLst>
          </p:cNvPr>
          <p:cNvGrpSpPr/>
          <p:nvPr/>
        </p:nvGrpSpPr>
        <p:grpSpPr>
          <a:xfrm>
            <a:off x="0" y="2276872"/>
            <a:ext cx="9175267" cy="2989227"/>
            <a:chOff x="-933375" y="2186233"/>
            <a:chExt cx="12125325" cy="37647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886AF3-BE14-5344-BB77-658EBB8A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5275" y="2186233"/>
              <a:ext cx="12087225" cy="11811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C7C55A-1DC7-674C-B6A6-45195C69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3375" y="3341147"/>
              <a:ext cx="12125325" cy="260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8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</a:t>
            </a:r>
            <a:endParaRPr lang="en-US" altLang="ko-KR" sz="2200" dirty="0"/>
          </a:p>
          <a:p>
            <a:pPr lvl="1"/>
            <a:r>
              <a:rPr lang="en-US" altLang="ko-KR" sz="2200" dirty="0"/>
              <a:t>Number </a:t>
            </a:r>
            <a:r>
              <a:rPr lang="en-US" altLang="ko-KR" sz="2200" dirty="0" err="1"/>
              <a:t>comparision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362F1-EC84-E541-8609-7B59793B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" y="2492896"/>
            <a:ext cx="9103061" cy="33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Number </a:t>
            </a:r>
            <a:r>
              <a:rPr lang="en-US" altLang="ko-KR" sz="2200" dirty="0" err="1"/>
              <a:t>comparision</a:t>
            </a:r>
            <a:r>
              <a:rPr lang="en-US" altLang="ko-KR" sz="2200" dirty="0"/>
              <a:t>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0ABA14-77B0-4D42-95DE-91A74B6F5F2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25797"/>
          <a:stretch/>
        </p:blipFill>
        <p:spPr>
          <a:xfrm>
            <a:off x="4800803" y="2252590"/>
            <a:ext cx="72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EE434-4518-C244-999A-9B32FD38AA45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CE275-A2DA-7348-B075-B01C45DFD65E}"/>
              </a:ext>
            </a:extLst>
          </p:cNvPr>
          <p:cNvSpPr txBox="1"/>
          <p:nvPr/>
        </p:nvSpPr>
        <p:spPr>
          <a:xfrm>
            <a:off x="5652120" y="22841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Join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6933B-B45F-2343-93E5-E619AA5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" y="2319304"/>
            <a:ext cx="9053625" cy="4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Join(cont’d)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D5B17-9AAD-2742-B5A9-80E91DC007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23"/>
          <a:stretch/>
        </p:blipFill>
        <p:spPr>
          <a:xfrm>
            <a:off x="4499992" y="2252590"/>
            <a:ext cx="1116661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CDBE1-1702-8E45-A0AA-634E29CAE58F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21954-BBC4-0340-9D7B-7FAFC835AF42}"/>
              </a:ext>
            </a:extLst>
          </p:cNvPr>
          <p:cNvSpPr txBox="1"/>
          <p:nvPr/>
        </p:nvSpPr>
        <p:spPr>
          <a:xfrm>
            <a:off x="5652120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lang="en-US" altLang="ko-KR" dirty="0"/>
              <a:t>7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6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Union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2BB85-5C30-774E-AF76-768F680C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420888"/>
            <a:ext cx="9058275" cy="34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Union(cont’d)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CDBE1-1702-8E45-A0AA-634E29CAE58F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21954-BBC4-0340-9D7B-7FAFC835AF42}"/>
              </a:ext>
            </a:extLst>
          </p:cNvPr>
          <p:cNvSpPr txBox="1"/>
          <p:nvPr/>
        </p:nvSpPr>
        <p:spPr>
          <a:xfrm>
            <a:off x="5652120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80BC3B-49DF-4B4D-A207-5F1CB251DC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20" y="2252590"/>
            <a:ext cx="90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365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36527</TotalTime>
  <Words>288</Words>
  <Application>Microsoft Macintosh PowerPoint</Application>
  <PresentationFormat>화면 슬라이드 쇼(4:3)</PresentationFormat>
  <Paragraphs>53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Impact</vt:lpstr>
      <vt:lpstr>Tahoma</vt:lpstr>
      <vt:lpstr>기본 디자인</vt:lpstr>
      <vt:lpstr>Equation</vt:lpstr>
      <vt:lpstr>MyriaDB</vt:lpstr>
      <vt:lpstr>Contents</vt:lpstr>
      <vt:lpstr>Execution (1/7)</vt:lpstr>
      <vt:lpstr>Execution (2/7)</vt:lpstr>
      <vt:lpstr>Execution (3/7)</vt:lpstr>
      <vt:lpstr>Execution (4/7)</vt:lpstr>
      <vt:lpstr>Execution (5/7)</vt:lpstr>
      <vt:lpstr>Execution (6/7)</vt:lpstr>
      <vt:lpstr>Execution (7/7)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1399</cp:revision>
  <cp:lastPrinted>2019-01-15T08:21:35Z</cp:lastPrinted>
  <dcterms:created xsi:type="dcterms:W3CDTF">1601-01-01T00:00:00Z</dcterms:created>
  <dcterms:modified xsi:type="dcterms:W3CDTF">2019-02-26T04:36:43Z</dcterms:modified>
</cp:coreProperties>
</file>