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3" r:id="rId3"/>
    <p:sldId id="487" r:id="rId4"/>
    <p:sldId id="450" r:id="rId5"/>
    <p:sldId id="482" r:id="rId6"/>
    <p:sldId id="483" r:id="rId7"/>
    <p:sldId id="484" r:id="rId8"/>
    <p:sldId id="485" r:id="rId9"/>
    <p:sldId id="486" r:id="rId1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BFC5"/>
    <a:srgbClr val="0000CC"/>
    <a:srgbClr val="7F7F7F"/>
    <a:srgbClr val="5C5CB3"/>
    <a:srgbClr val="FF4B4B"/>
    <a:srgbClr val="003366"/>
    <a:srgbClr val="69EBFC"/>
    <a:srgbClr val="F4F785"/>
    <a:srgbClr val="FDFFBD"/>
    <a:srgbClr val="FF8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 autoAdjust="0"/>
    <p:restoredTop sz="68296" autoAdjust="0"/>
  </p:normalViewPr>
  <p:slideViewPr>
    <p:cSldViewPr>
      <p:cViewPr varScale="1">
        <p:scale>
          <a:sx n="85" d="100"/>
          <a:sy n="85" d="100"/>
        </p:scale>
        <p:origin x="27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076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6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E112647-DC31-4014-B6CC-D21A2D6EBD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76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0619"/>
            <a:ext cx="5680103" cy="460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125D3476-FE99-4DDC-9DD1-C88844302F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585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69919" indent="-29612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84491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58287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132084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661608C-B65E-48CB-B7F4-CC4AA7119C81}" type="slidenum">
              <a:rPr lang="ko-KR" altLang="en-US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1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51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31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28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04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6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80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4061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6</a:t>
            </a:r>
            <a:r>
              <a:rPr lang="ko-KR" altLang="en-US" baseline="0" dirty="0"/>
              <a:t>장에 대한 간단한 </a:t>
            </a:r>
            <a:r>
              <a:rPr lang="ko-KR" altLang="en-US" baseline="0" dirty="0" err="1"/>
              <a:t>소개후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하둡의</a:t>
            </a:r>
            <a:r>
              <a:rPr lang="ko-KR" altLang="en-US" baseline="0" dirty="0"/>
              <a:t> 구성요소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환경설정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유닛 테스트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로컬로 돌려보기 순으로 진행하겠습니다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525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anyangU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36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5364163" y="6545263"/>
            <a:ext cx="3744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b="1">
                <a:solidFill>
                  <a:schemeClr val="bg1"/>
                </a:solidFill>
                <a:latin typeface="굴림" panose="020B0600000101010101" pitchFamily="50" charset="-127"/>
              </a:rPr>
              <a:t>                                                       </a:t>
            </a:r>
            <a:fld id="{A494729D-3B17-4BE8-89AA-275B860E64D6}" type="slidenum">
              <a:rPr lang="en-US" altLang="ko-KR" sz="1400" b="1" smtClean="0">
                <a:solidFill>
                  <a:schemeClr val="bg1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1">
              <a:solidFill>
                <a:schemeClr val="bg1"/>
              </a:solidFill>
              <a:latin typeface="굴림" panose="020B0600000101010101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814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496" y="28575"/>
            <a:ext cx="2019300" cy="1457325"/>
          </a:xfrm>
          <a:prstGeom prst="rect">
            <a:avLst/>
          </a:prstGeom>
        </p:spPr>
      </p:pic>
      <p:sp>
        <p:nvSpPr>
          <p:cNvPr id="7" name="순서도: 수동 입력 6"/>
          <p:cNvSpPr/>
          <p:nvPr userDrawn="1"/>
        </p:nvSpPr>
        <p:spPr bwMode="auto">
          <a:xfrm>
            <a:off x="-10059" y="3642003"/>
            <a:ext cx="9154059" cy="1806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8000"/>
              <a:gd name="connsiteX1" fmla="*/ 9991 w 10000"/>
              <a:gd name="connsiteY1" fmla="*/ 6589 h 8000"/>
              <a:gd name="connsiteX2" fmla="*/ 10000 w 10000"/>
              <a:gd name="connsiteY2" fmla="*/ 8000 h 8000"/>
              <a:gd name="connsiteX3" fmla="*/ 0 w 10000"/>
              <a:gd name="connsiteY3" fmla="*/ 8000 h 8000"/>
              <a:gd name="connsiteX4" fmla="*/ 0 w 10000"/>
              <a:gd name="connsiteY4" fmla="*/ 0 h 8000"/>
              <a:gd name="connsiteX0" fmla="*/ 0 w 10000"/>
              <a:gd name="connsiteY0" fmla="*/ 0 h 2619"/>
              <a:gd name="connsiteX1" fmla="*/ 9991 w 10000"/>
              <a:gd name="connsiteY1" fmla="*/ 855 h 2619"/>
              <a:gd name="connsiteX2" fmla="*/ 10000 w 10000"/>
              <a:gd name="connsiteY2" fmla="*/ 2619 h 2619"/>
              <a:gd name="connsiteX3" fmla="*/ 0 w 10000"/>
              <a:gd name="connsiteY3" fmla="*/ 2619 h 2619"/>
              <a:gd name="connsiteX4" fmla="*/ 0 w 10000"/>
              <a:gd name="connsiteY4" fmla="*/ 0 h 2619"/>
              <a:gd name="connsiteX0" fmla="*/ 0 w 10000"/>
              <a:gd name="connsiteY0" fmla="*/ 0 h 10000"/>
              <a:gd name="connsiteX1" fmla="*/ 10000 w 10000"/>
              <a:gd name="connsiteY1" fmla="*/ 9244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8719"/>
              <a:gd name="connsiteX1" fmla="*/ 10000 w 10000"/>
              <a:gd name="connsiteY1" fmla="*/ 7963 h 8719"/>
              <a:gd name="connsiteX2" fmla="*/ 10000 w 10000"/>
              <a:gd name="connsiteY2" fmla="*/ 8719 h 8719"/>
              <a:gd name="connsiteX3" fmla="*/ 0 w 10000"/>
              <a:gd name="connsiteY3" fmla="*/ 8719 h 8719"/>
              <a:gd name="connsiteX4" fmla="*/ 0 w 10000"/>
              <a:gd name="connsiteY4" fmla="*/ 0 h 8719"/>
              <a:gd name="connsiteX0" fmla="*/ 0 w 10000"/>
              <a:gd name="connsiteY0" fmla="*/ 0 h 10000"/>
              <a:gd name="connsiteX1" fmla="*/ 10000 w 10000"/>
              <a:gd name="connsiteY1" fmla="*/ 9133 h 10000"/>
              <a:gd name="connsiteX2" fmla="*/ 10000 w 10000"/>
              <a:gd name="connsiteY2" fmla="*/ 7061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9"/>
              <a:gd name="connsiteY0" fmla="*/ 0 h 10000"/>
              <a:gd name="connsiteX1" fmla="*/ 10000 w 10009"/>
              <a:gd name="connsiteY1" fmla="*/ 9133 h 10000"/>
              <a:gd name="connsiteX2" fmla="*/ 10009 w 10009"/>
              <a:gd name="connsiteY2" fmla="*/ 2653 h 10000"/>
              <a:gd name="connsiteX3" fmla="*/ 0 w 10009"/>
              <a:gd name="connsiteY3" fmla="*/ 10000 h 10000"/>
              <a:gd name="connsiteX4" fmla="*/ 0 w 10009"/>
              <a:gd name="connsiteY4" fmla="*/ 0 h 10000"/>
              <a:gd name="connsiteX0" fmla="*/ 18 w 10009"/>
              <a:gd name="connsiteY0" fmla="*/ 861 h 7721"/>
              <a:gd name="connsiteX1" fmla="*/ 10000 w 10009"/>
              <a:gd name="connsiteY1" fmla="*/ 6854 h 7721"/>
              <a:gd name="connsiteX2" fmla="*/ 10009 w 10009"/>
              <a:gd name="connsiteY2" fmla="*/ 374 h 7721"/>
              <a:gd name="connsiteX3" fmla="*/ 0 w 10009"/>
              <a:gd name="connsiteY3" fmla="*/ 7721 h 7721"/>
              <a:gd name="connsiteX4" fmla="*/ 18 w 10009"/>
              <a:gd name="connsiteY4" fmla="*/ 861 h 7721"/>
              <a:gd name="connsiteX0" fmla="*/ 18 w 10000"/>
              <a:gd name="connsiteY0" fmla="*/ 1115 h 10000"/>
              <a:gd name="connsiteX1" fmla="*/ 9991 w 10000"/>
              <a:gd name="connsiteY1" fmla="*/ 8877 h 10000"/>
              <a:gd name="connsiteX2" fmla="*/ 10000 w 10000"/>
              <a:gd name="connsiteY2" fmla="*/ 484 h 10000"/>
              <a:gd name="connsiteX3" fmla="*/ 0 w 10000"/>
              <a:gd name="connsiteY3" fmla="*/ 10000 h 10000"/>
              <a:gd name="connsiteX4" fmla="*/ 18 w 10000"/>
              <a:gd name="connsiteY4" fmla="*/ 1115 h 10000"/>
              <a:gd name="connsiteX0" fmla="*/ 18 w 10009"/>
              <a:gd name="connsiteY0" fmla="*/ 1115 h 10000"/>
              <a:gd name="connsiteX1" fmla="*/ 10009 w 10009"/>
              <a:gd name="connsiteY1" fmla="*/ 8877 h 10000"/>
              <a:gd name="connsiteX2" fmla="*/ 10000 w 10009"/>
              <a:gd name="connsiteY2" fmla="*/ 484 h 10000"/>
              <a:gd name="connsiteX3" fmla="*/ 0 w 10009"/>
              <a:gd name="connsiteY3" fmla="*/ 10000 h 10000"/>
              <a:gd name="connsiteX4" fmla="*/ 18 w 10009"/>
              <a:gd name="connsiteY4" fmla="*/ 1115 h 10000"/>
              <a:gd name="connsiteX0" fmla="*/ 1 w 10019"/>
              <a:gd name="connsiteY0" fmla="*/ 1115 h 10000"/>
              <a:gd name="connsiteX1" fmla="*/ 10019 w 10019"/>
              <a:gd name="connsiteY1" fmla="*/ 8877 h 10000"/>
              <a:gd name="connsiteX2" fmla="*/ 10010 w 10019"/>
              <a:gd name="connsiteY2" fmla="*/ 484 h 10000"/>
              <a:gd name="connsiteX3" fmla="*/ 10 w 10019"/>
              <a:gd name="connsiteY3" fmla="*/ 10000 h 10000"/>
              <a:gd name="connsiteX4" fmla="*/ 1 w 10019"/>
              <a:gd name="connsiteY4" fmla="*/ 1115 h 10000"/>
              <a:gd name="connsiteX0" fmla="*/ 2 w 10011"/>
              <a:gd name="connsiteY0" fmla="*/ 1115 h 10000"/>
              <a:gd name="connsiteX1" fmla="*/ 10011 w 10011"/>
              <a:gd name="connsiteY1" fmla="*/ 8877 h 10000"/>
              <a:gd name="connsiteX2" fmla="*/ 10002 w 10011"/>
              <a:gd name="connsiteY2" fmla="*/ 484 h 10000"/>
              <a:gd name="connsiteX3" fmla="*/ 2 w 10011"/>
              <a:gd name="connsiteY3" fmla="*/ 10000 h 10000"/>
              <a:gd name="connsiteX4" fmla="*/ 2 w 10011"/>
              <a:gd name="connsiteY4" fmla="*/ 111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1" h="10000">
                <a:moveTo>
                  <a:pt x="2" y="1115"/>
                </a:moveTo>
                <a:lnTo>
                  <a:pt x="10011" y="8877"/>
                </a:lnTo>
                <a:cubicBezTo>
                  <a:pt x="10014" y="12212"/>
                  <a:pt x="9999" y="-2844"/>
                  <a:pt x="10002" y="484"/>
                </a:cubicBezTo>
                <a:lnTo>
                  <a:pt x="2" y="10000"/>
                </a:lnTo>
                <a:cubicBezTo>
                  <a:pt x="8" y="7038"/>
                  <a:pt x="-4" y="4077"/>
                  <a:pt x="2" y="1115"/>
                </a:cubicBezTo>
                <a:close/>
              </a:path>
            </a:pathLst>
          </a:custGeom>
          <a:gradFill flip="none" rotWithShape="1">
            <a:gsLst>
              <a:gs pos="0">
                <a:srgbClr val="69EBFC"/>
              </a:gs>
              <a:gs pos="49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wrap="none" anchor="ctr"/>
          <a:lstStyle/>
          <a:p>
            <a:pPr lvl="0" algn="ctr" eaLnBrk="1" latinLnBrk="1" hangingPunct="1"/>
            <a:endParaRPr lang="ko-KR" altLang="en-US">
              <a:latin typeface="Arial" charset="0"/>
            </a:endParaRPr>
          </a:p>
        </p:txBody>
      </p:sp>
      <p:pic>
        <p:nvPicPr>
          <p:cNvPr id="6148" name="Picture 4" descr="ê´ë ¨ ì´ë¯¸ì§">
            <a:extLst>
              <a:ext uri="{FF2B5EF4-FFF2-40B4-BE49-F238E27FC236}">
                <a16:creationId xmlns:a16="http://schemas.microsoft.com/office/drawing/2014/main" id="{BBF31072-5D8F-417D-AFC4-D174BCB02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2439"/>
            <a:ext cx="888068" cy="8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22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337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337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649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244975" cy="2551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4244975" cy="2552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9453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456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258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28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98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9961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17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33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3734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740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4248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8748713" y="44450"/>
            <a:ext cx="431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C827A1EE-4EBB-4C36-9D99-2A3FD92F7A97}" type="slidenum">
              <a:rPr lang="en-US" altLang="ko-KR" sz="1400" b="1" smtClean="0">
                <a:solidFill>
                  <a:srgbClr val="0066CC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1">
              <a:solidFill>
                <a:srgbClr val="0066CC"/>
              </a:solidFill>
              <a:latin typeface="굴림" panose="020B0600000101010101" pitchFamily="50" charset="-127"/>
            </a:endParaRPr>
          </a:p>
        </p:txBody>
      </p:sp>
      <p:sp>
        <p:nvSpPr>
          <p:cNvPr id="1029" name="Rectangle 30"/>
          <p:cNvSpPr>
            <a:spLocks noChangeArrowheads="1"/>
          </p:cNvSpPr>
          <p:nvPr userDrawn="1"/>
        </p:nvSpPr>
        <p:spPr bwMode="auto">
          <a:xfrm>
            <a:off x="0" y="981075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69EBFC">
                  <a:shade val="30000"/>
                  <a:satMod val="115000"/>
                </a:srgbClr>
              </a:gs>
              <a:gs pos="49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5"/>
          <a:srcRect r="10850"/>
          <a:stretch/>
        </p:blipFill>
        <p:spPr>
          <a:xfrm>
            <a:off x="7922596" y="5943600"/>
            <a:ext cx="1129536" cy="914400"/>
          </a:xfrm>
          <a:prstGeom prst="rect">
            <a:avLst/>
          </a:prstGeom>
        </p:spPr>
      </p:pic>
      <p:sp>
        <p:nvSpPr>
          <p:cNvPr id="9" name="Rectangle 30"/>
          <p:cNvSpPr>
            <a:spLocks noChangeArrowheads="1"/>
          </p:cNvSpPr>
          <p:nvPr userDrawn="1"/>
        </p:nvSpPr>
        <p:spPr bwMode="auto">
          <a:xfrm>
            <a:off x="0" y="6584156"/>
            <a:ext cx="7812360" cy="61034"/>
          </a:xfrm>
          <a:prstGeom prst="rect">
            <a:avLst/>
          </a:prstGeom>
          <a:gradFill flip="none" rotWithShape="1">
            <a:gsLst>
              <a:gs pos="0">
                <a:srgbClr val="69EBFC">
                  <a:shade val="30000"/>
                  <a:satMod val="115000"/>
                </a:srgbClr>
              </a:gs>
              <a:gs pos="56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773238"/>
            <a:ext cx="8640638" cy="1470025"/>
          </a:xfrm>
        </p:spPr>
        <p:txBody>
          <a:bodyPr>
            <a:noAutofit/>
          </a:bodyPr>
          <a:lstStyle/>
          <a:p>
            <a:pPr>
              <a:lnSpc>
                <a:spcPts val="4200"/>
              </a:lnSpc>
              <a:defRPr/>
            </a:pPr>
            <a:r>
              <a:rPr lang="en-US" altLang="ko-KR" sz="4000" b="0" dirty="0" err="1">
                <a:solidFill>
                  <a:srgbClr val="003366"/>
                </a:solidFill>
              </a:rPr>
              <a:t>MyriaDB</a:t>
            </a:r>
            <a:endParaRPr lang="en-US" altLang="ko-KR" sz="4000" b="0" dirty="0">
              <a:solidFill>
                <a:srgbClr val="003366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6900" y="4221213"/>
            <a:ext cx="8064500" cy="1872208"/>
          </a:xfrm>
        </p:spPr>
        <p:txBody>
          <a:bodyPr/>
          <a:lstStyle/>
          <a:p>
            <a:pPr eaLnBrk="1" hangingPunct="1"/>
            <a:r>
              <a:rPr lang="en-US" altLang="ko-KR" sz="2800" b="1" dirty="0">
                <a:solidFill>
                  <a:srgbClr val="003366"/>
                </a:solidFill>
              </a:rPr>
              <a:t>Yue-Gin Lee, Ga-Young Kim, Ga-Young Yun</a:t>
            </a:r>
          </a:p>
          <a:p>
            <a:pPr eaLnBrk="1" hangingPunct="1"/>
            <a:r>
              <a:rPr lang="en-US" altLang="ko-KR" b="1" i="1" dirty="0">
                <a:solidFill>
                  <a:srgbClr val="003366"/>
                </a:solidFill>
              </a:rPr>
              <a:t>2019.02.27</a:t>
            </a:r>
          </a:p>
          <a:p>
            <a:pPr eaLnBrk="1" hangingPunct="1"/>
            <a:r>
              <a:rPr lang="en-US" altLang="ko-KR" b="1" i="1" dirty="0">
                <a:solidFill>
                  <a:srgbClr val="003366"/>
                </a:solidFill>
              </a:rPr>
              <a:t>Database Lab. </a:t>
            </a:r>
          </a:p>
          <a:p>
            <a:pPr eaLnBrk="1" hangingPunct="1"/>
            <a:endParaRPr lang="en-US" altLang="ko-KR" sz="2800" b="1" i="1" dirty="0">
              <a:solidFill>
                <a:srgbClr val="003366"/>
              </a:solidFill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>
                <a:sym typeface="Wingdings" pitchFamily="2" charset="2"/>
              </a:rPr>
              <a:t>Introduction</a:t>
            </a:r>
          </a:p>
          <a:p>
            <a:r>
              <a:rPr lang="en-US" altLang="ko-KR" sz="2600" dirty="0" err="1">
                <a:sym typeface="Wingdings" pitchFamily="2" charset="2"/>
              </a:rPr>
              <a:t>Myria</a:t>
            </a:r>
            <a:r>
              <a:rPr lang="en-US" altLang="ko-KR" sz="2600" dirty="0">
                <a:sym typeface="Wingdings" pitchFamily="2" charset="2"/>
              </a:rPr>
              <a:t> </a:t>
            </a:r>
            <a:r>
              <a:rPr lang="en-US" altLang="ko-KR" sz="2600" dirty="0" err="1">
                <a:sym typeface="Wingdings" pitchFamily="2" charset="2"/>
              </a:rPr>
              <a:t>blabla</a:t>
            </a:r>
            <a:endParaRPr lang="en-US" altLang="ko-KR" sz="2600" dirty="0">
              <a:sym typeface="Wingdings" pitchFamily="2" charset="2"/>
            </a:endParaRPr>
          </a:p>
          <a:p>
            <a:r>
              <a:rPr lang="en-US" altLang="ko-KR" sz="2600" dirty="0" err="1">
                <a:sym typeface="Wingdings" pitchFamily="2" charset="2"/>
              </a:rPr>
              <a:t>Myria</a:t>
            </a:r>
            <a:r>
              <a:rPr lang="en-US" altLang="ko-KR" sz="2600" dirty="0">
                <a:sym typeface="Wingdings" pitchFamily="2" charset="2"/>
              </a:rPr>
              <a:t> </a:t>
            </a:r>
            <a:r>
              <a:rPr lang="en-US" altLang="ko-KR" sz="2600" dirty="0" err="1">
                <a:sym typeface="Wingdings" pitchFamily="2" charset="2"/>
              </a:rPr>
              <a:t>blabla</a:t>
            </a:r>
            <a:r>
              <a:rPr lang="en-US" altLang="ko-KR" sz="2600" dirty="0">
                <a:sym typeface="Wingdings" pitchFamily="2" charset="2"/>
              </a:rPr>
              <a:t> …</a:t>
            </a:r>
          </a:p>
          <a:p>
            <a:r>
              <a:rPr lang="en-US" altLang="ko-KR" sz="2600" dirty="0">
                <a:sym typeface="Wingdings" pitchFamily="2" charset="2"/>
              </a:rPr>
              <a:t>Execution</a:t>
            </a:r>
          </a:p>
          <a:p>
            <a:endParaRPr lang="en-US" altLang="ko-KR" sz="26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ko-KR" sz="2000" b="1" i="1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279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(1/7)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terminal : </a:t>
            </a:r>
            <a:r>
              <a:rPr lang="en-US" altLang="ko-KR" sz="2600" dirty="0" err="1"/>
              <a:t>MyriaX</a:t>
            </a:r>
            <a:endParaRPr lang="en-US" altLang="ko-KR" sz="2200" dirty="0"/>
          </a:p>
          <a:p>
            <a:pPr lvl="1"/>
            <a:r>
              <a:rPr lang="en-US" altLang="ko-KR" sz="2200" dirty="0" err="1"/>
              <a:t>Ingest_smallTable.json</a:t>
            </a:r>
            <a:endParaRPr lang="en-US" altLang="ko-KR" sz="2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90DD3A-C4D6-394D-855E-21D5CE10581F}"/>
              </a:ext>
            </a:extLst>
          </p:cNvPr>
          <p:cNvGrpSpPr/>
          <p:nvPr/>
        </p:nvGrpSpPr>
        <p:grpSpPr>
          <a:xfrm>
            <a:off x="0" y="2276872"/>
            <a:ext cx="9175267" cy="2989227"/>
            <a:chOff x="-933375" y="2186233"/>
            <a:chExt cx="12125325" cy="37647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886AF3-BE14-5344-BB77-658EBB8AC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5275" y="2186233"/>
              <a:ext cx="12087225" cy="11811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C7C55A-1DC7-674C-B6A6-45195C69F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3375" y="3341147"/>
              <a:ext cx="12125325" cy="260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86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(2/7)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</a:t>
            </a:r>
            <a:r>
              <a:rPr lang="en-US" altLang="ko-KR" sz="2600" dirty="0" err="1"/>
              <a:t>Myria</a:t>
            </a:r>
            <a:r>
              <a:rPr lang="en-US" altLang="ko-KR" sz="2600" dirty="0"/>
              <a:t>-web</a:t>
            </a:r>
            <a:endParaRPr lang="en-US" altLang="ko-KR" sz="2200" dirty="0"/>
          </a:p>
          <a:p>
            <a:pPr lvl="1"/>
            <a:r>
              <a:rPr lang="en-US" altLang="ko-KR" sz="2200" dirty="0"/>
              <a:t>Number </a:t>
            </a:r>
            <a:r>
              <a:rPr lang="en-US" altLang="ko-KR" sz="2200" dirty="0" err="1"/>
              <a:t>comparision</a:t>
            </a:r>
            <a:endParaRPr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362F1-EC84-E541-8609-7B59793B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" y="2492896"/>
            <a:ext cx="9103061" cy="33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(3/7)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</a:t>
            </a:r>
            <a:r>
              <a:rPr lang="en-US" altLang="ko-KR" sz="2600" dirty="0" err="1"/>
              <a:t>Myria</a:t>
            </a:r>
            <a:r>
              <a:rPr lang="en-US" altLang="ko-KR" sz="2600" dirty="0"/>
              <a:t>-web(cont’d)</a:t>
            </a:r>
            <a:endParaRPr lang="en-US" altLang="ko-KR" sz="2200" dirty="0"/>
          </a:p>
          <a:p>
            <a:pPr lvl="1"/>
            <a:r>
              <a:rPr lang="en-US" altLang="ko-KR" sz="2200" dirty="0"/>
              <a:t>Number </a:t>
            </a:r>
            <a:r>
              <a:rPr lang="en-US" altLang="ko-KR" sz="2200" dirty="0" err="1"/>
              <a:t>comparision</a:t>
            </a:r>
            <a:r>
              <a:rPr lang="en-US" altLang="ko-KR" sz="2200" dirty="0"/>
              <a:t>(cont’d)</a:t>
            </a: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3C21EF6B-5357-4949-856D-F58A152A962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3808" y="2252590"/>
            <a:ext cx="720000" cy="43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0ABA14-77B0-4D42-95DE-91A74B6F5F2B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b="25797"/>
          <a:stretch/>
        </p:blipFill>
        <p:spPr>
          <a:xfrm>
            <a:off x="4800803" y="2252590"/>
            <a:ext cx="720000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3EE434-4518-C244-999A-9B32FD38AA45}"/>
              </a:ext>
            </a:extLst>
          </p:cNvPr>
          <p:cNvSpPr txBox="1"/>
          <p:nvPr/>
        </p:nvSpPr>
        <p:spPr>
          <a:xfrm>
            <a:off x="1441765" y="22841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100 tuples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CE275-A2DA-7348-B075-B01C45DFD65E}"/>
              </a:ext>
            </a:extLst>
          </p:cNvPr>
          <p:cNvSpPr txBox="1"/>
          <p:nvPr/>
        </p:nvSpPr>
        <p:spPr>
          <a:xfrm>
            <a:off x="5652120" y="22841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51</a:t>
            </a:r>
            <a:r>
              <a:rPr kumimoji="1" lang="en-US" altLang="ko-KR" dirty="0"/>
              <a:t> tuples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24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(4/7)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</a:t>
            </a:r>
            <a:r>
              <a:rPr lang="en-US" altLang="ko-KR" sz="2600" dirty="0" err="1"/>
              <a:t>Myria</a:t>
            </a:r>
            <a:r>
              <a:rPr lang="en-US" altLang="ko-KR" sz="2600" dirty="0"/>
              <a:t>-web(cont’d)</a:t>
            </a:r>
            <a:endParaRPr lang="en-US" altLang="ko-KR" sz="2200" dirty="0"/>
          </a:p>
          <a:p>
            <a:pPr lvl="1"/>
            <a:r>
              <a:rPr lang="en-US" altLang="ko-KR" sz="2200" dirty="0"/>
              <a:t>Join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6933B-B45F-2343-93E5-E619AA50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7" y="2319304"/>
            <a:ext cx="9053625" cy="40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(5/7)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</a:t>
            </a:r>
            <a:r>
              <a:rPr lang="en-US" altLang="ko-KR" sz="2600" dirty="0" err="1"/>
              <a:t>Myria</a:t>
            </a:r>
            <a:r>
              <a:rPr lang="en-US" altLang="ko-KR" sz="2600" dirty="0"/>
              <a:t>-web(cont’d)</a:t>
            </a:r>
            <a:endParaRPr lang="en-US" altLang="ko-KR" sz="2200" dirty="0"/>
          </a:p>
          <a:p>
            <a:pPr lvl="1"/>
            <a:r>
              <a:rPr lang="en-US" altLang="ko-KR" sz="2200" dirty="0"/>
              <a:t>Join(cont’d)</a:t>
            </a: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3C21EF6B-5357-4949-856D-F58A152A962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3808" y="2252590"/>
            <a:ext cx="720000" cy="43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3D5B17-9AAD-2742-B5A9-80E91DC007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723"/>
          <a:stretch/>
        </p:blipFill>
        <p:spPr>
          <a:xfrm>
            <a:off x="4499992" y="2252590"/>
            <a:ext cx="1116661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ACDBE1-1702-8E45-A0AA-634E29CAE58F}"/>
              </a:ext>
            </a:extLst>
          </p:cNvPr>
          <p:cNvSpPr txBox="1"/>
          <p:nvPr/>
        </p:nvSpPr>
        <p:spPr>
          <a:xfrm>
            <a:off x="1441765" y="22841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100 tuples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21954-BBC4-0340-9D7B-7FAFC835AF42}"/>
              </a:ext>
            </a:extLst>
          </p:cNvPr>
          <p:cNvSpPr txBox="1"/>
          <p:nvPr/>
        </p:nvSpPr>
        <p:spPr>
          <a:xfrm>
            <a:off x="5652120" y="22841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lang="en-US" altLang="ko-KR" dirty="0"/>
              <a:t>7</a:t>
            </a:r>
            <a:r>
              <a:rPr kumimoji="1" lang="en-US" altLang="ko-KR" dirty="0"/>
              <a:t> tuples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66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(6/7)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</a:t>
            </a:r>
            <a:r>
              <a:rPr lang="en-US" altLang="ko-KR" sz="2600" dirty="0" err="1"/>
              <a:t>Myria</a:t>
            </a:r>
            <a:r>
              <a:rPr lang="en-US" altLang="ko-KR" sz="2600" dirty="0"/>
              <a:t>-web(cont’d)</a:t>
            </a:r>
            <a:endParaRPr lang="en-US" altLang="ko-KR" sz="2200" dirty="0"/>
          </a:p>
          <a:p>
            <a:pPr lvl="1"/>
            <a:r>
              <a:rPr lang="en-US" altLang="ko-KR" sz="2200" dirty="0"/>
              <a:t>Union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32BB85-5C30-774E-AF76-768F680C2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2420888"/>
            <a:ext cx="9058275" cy="34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(7/7)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Running the code on </a:t>
            </a:r>
            <a:r>
              <a:rPr lang="en-US" altLang="ko-KR" sz="2600" dirty="0" err="1"/>
              <a:t>Myria</a:t>
            </a:r>
            <a:r>
              <a:rPr lang="en-US" altLang="ko-KR" sz="2600" dirty="0"/>
              <a:t>-web(cont’d)</a:t>
            </a:r>
            <a:endParaRPr lang="en-US" altLang="ko-KR" sz="2200" dirty="0"/>
          </a:p>
          <a:p>
            <a:pPr lvl="1"/>
            <a:r>
              <a:rPr lang="en-US" altLang="ko-KR" sz="2200" dirty="0"/>
              <a:t>Union(cont’d)</a:t>
            </a: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3C21EF6B-5357-4949-856D-F58A152A962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3808" y="2252590"/>
            <a:ext cx="720000" cy="43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ACDBE1-1702-8E45-A0AA-634E29CAE58F}"/>
              </a:ext>
            </a:extLst>
          </p:cNvPr>
          <p:cNvSpPr txBox="1"/>
          <p:nvPr/>
        </p:nvSpPr>
        <p:spPr>
          <a:xfrm>
            <a:off x="1441765" y="22841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100 tuples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21954-BBC4-0340-9D7B-7FAFC835AF42}"/>
              </a:ext>
            </a:extLst>
          </p:cNvPr>
          <p:cNvSpPr txBox="1"/>
          <p:nvPr/>
        </p:nvSpPr>
        <p:spPr>
          <a:xfrm>
            <a:off x="5652120" y="22841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</a:t>
            </a:r>
            <a:r>
              <a:rPr kumimoji="1" lang="en-US" altLang="ko-KR" dirty="0"/>
              <a:t> tuples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80BC3B-49DF-4B4D-A207-5F1CB251DC9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52120" y="2252590"/>
            <a:ext cx="900000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33657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ahoma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36408</TotalTime>
  <Words>288</Words>
  <Application>Microsoft Macintosh PowerPoint</Application>
  <PresentationFormat>화면 슬라이드 쇼(4:3)</PresentationFormat>
  <Paragraphs>53</Paragraphs>
  <Slides>9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Impact</vt:lpstr>
      <vt:lpstr>Tahoma</vt:lpstr>
      <vt:lpstr>기본 디자인</vt:lpstr>
      <vt:lpstr>Equation</vt:lpstr>
      <vt:lpstr>MyriaDB</vt:lpstr>
      <vt:lpstr>Contents</vt:lpstr>
      <vt:lpstr>Execution (1/7)</vt:lpstr>
      <vt:lpstr>Execution (2/7)</vt:lpstr>
      <vt:lpstr>Execution (3/7)</vt:lpstr>
      <vt:lpstr>Execution (4/7)</vt:lpstr>
      <vt:lpstr>Execution (5/7)</vt:lpstr>
      <vt:lpstr>Execution (6/7)</vt:lpstr>
      <vt:lpstr>Execution (7/7)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이현섭</dc:creator>
  <cp:lastModifiedBy>윤가영</cp:lastModifiedBy>
  <cp:revision>1399</cp:revision>
  <cp:lastPrinted>2019-01-15T08:21:35Z</cp:lastPrinted>
  <dcterms:created xsi:type="dcterms:W3CDTF">1601-01-01T00:00:00Z</dcterms:created>
  <dcterms:modified xsi:type="dcterms:W3CDTF">2019-02-26T02:37:21Z</dcterms:modified>
</cp:coreProperties>
</file>