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Kanit Light"/>
      <p:regular r:id="rId12"/>
    </p:embeddedFont>
    <p:embeddedFont>
      <p:font typeface="Kanit Light"/>
      <p:regular r:id="rId13"/>
    </p:embeddedFont>
    <p:embeddedFont>
      <p:font typeface="Kanit Light"/>
      <p:regular r:id="rId14"/>
    </p:embeddedFont>
    <p:embeddedFont>
      <p:font typeface="Kanit Light"/>
      <p:regular r:id="rId15"/>
    </p:embeddedFont>
    <p:embeddedFont>
      <p:font typeface="Martel Sans"/>
      <p:regular r:id="rId16"/>
    </p:embeddedFont>
    <p:embeddedFont>
      <p:font typeface="Martel Sans"/>
      <p:regular r:id="rId17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410897"/>
            <a:ext cx="62594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황윤하 학급 회장 선거 공약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45983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안녕하세요, 황윤하입니다. 학급 회장 선거에 출마하며 우리 반의 실질적인 발전을 위한 세 가지 약속을 준비했습니다.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44079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소통 개선, 학업 지원, 그리고 자원 공유를 중심으로 모두에게 도움이 되는 변화를 만들겠습니다.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793790" y="543865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410" y="5446276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270040" y="5421749"/>
            <a:ext cx="256401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C3249"/>
                </a:solidFill>
                <a:latin typeface="Martel Sans Bold" pitchFamily="34" charset="0"/>
                <a:ea typeface="Martel Sans Bold" pitchFamily="34" charset="-122"/>
                <a:cs typeface="Martel Sans Bold" pitchFamily="34" charset="-120"/>
              </a:rPr>
              <a:t>by Yoonha Hwang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5065633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950"/>
              </a:lnSpc>
              <a:buNone/>
            </a:pPr>
            <a:r>
              <a:rPr lang="en-US" sz="39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반 전용 블로그 시스템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향상된 보안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승인된 반 학생만 접근 가능한 폐쇄형 시스템으로 개인정보를 안전하게 보호합니다.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체계적 분류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공지사항, 학습자료, 행사 등 카테고리별 정리로 필요한 정보를 쉽게 찾을 수 있습니다.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알림 서비스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중요 공지와 업데이트를 실시간으로 받아볼 수 있어 소통 효율성이 높아집니다.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2520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맞춤형 학업 지원 AI 시스템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0878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질문 분석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학생의 질문을 AI가 분석하여 핵심 주제와 개념을 파악합니다.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유사 시험 연결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과거 시험과 수행평가에서 관련 문제를 찾아 학습 방향을 제시합니다.</a:t>
            </a:r>
            <a:endParaRPr lang="en-US" sz="17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맞춤형 자료 제공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개인 학습 상황에 맞는 최적의 학습 자료를 추천해 드립니다.</a:t>
            </a:r>
            <a:endParaRPr lang="en-US" sz="17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4250"/>
              </a:lnSpc>
              <a:buNone/>
            </a:pPr>
            <a:r>
              <a:rPr lang="en-US" sz="26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2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103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우리 반 당근마켓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안전한 거래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384113"/>
            <a:ext cx="31959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반 친구들끼리 거래하므로 사기 위험 없이 안심하고 이용할 수 있습니다.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59261"/>
            <a:ext cx="3664863" cy="2047994"/>
          </a:xfrm>
          <a:prstGeom prst="roundRect">
            <a:avLst>
              <a:gd name="adj" fmla="val 465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28936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자원 재활용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384113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읽은 책과 사용하지 않는 학용품을 공유해 환경 보호에 기여합니다.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934069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51685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경제적 혜택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658922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합리적인 가격으로 필요한 물건을 구매하고 불필요한 물건은 판매할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342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여러분의 지지가 변화를 만듭니다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919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303973" y="31919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소통 강화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682365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블로그 시스템으로 원활한 정보 공유와 의견 교환이 가능해집니다.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27208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644134" y="42720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학업 성취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762500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AI 학습 지원으로 모두의 성적 향상과 학습 효율성이 증대됩니다.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352217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984415" y="53522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공동체 형성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5842635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당근마켓을 통해 자원을 공유하며 더 가까워지는 학급 문화를 만듭니다.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2025-03-09T05:06:05Z</dcterms:created>
  <dcterms:modified xsi:type="dcterms:W3CDTF">2025-03-09T05:06:05Z</dcterms:modified>
</cp:coreProperties>
</file>