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20B33-0B1A-432F-9582-8C426BB9F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5FEF31-B7B5-4B58-A620-3B5744C56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9D59E-B486-4594-BA0E-633CA35C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929A4-B73D-4F66-B649-28B9267C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7CEE6-F456-4E8D-B670-52939382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2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2EBD5-D318-461F-893A-A46525A0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117D6-795C-45B7-A1BF-4D919BE2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EC6F5-F629-44AA-9783-2D89ED56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3A45C-BA46-4993-8AC8-E477652F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260EA-B9A0-4410-848E-E953B2BE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3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E17772-2F60-4D0C-A0FB-5DE58E7C2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75F4C-CC3A-4064-938C-58CEB40A3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57456-F96B-4BF6-9DAB-C4E695A4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C2992-5187-4B14-ABEA-63EDC138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3A1A5-7132-4155-A9D2-A711B696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756B9-5946-4FB2-BFC9-BF1792C7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EA12A-1197-45B0-8E38-A28EE2A92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ACDD5-42C3-43E1-A3A8-F7212091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03519-BBAC-45B2-9F53-79F99C4F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33EF2-D604-41FE-A2A2-907F4432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9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86C64-35F8-4AE7-8D32-A768D4E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4553F-F4C0-4168-8609-A547018F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9BC5D-28B3-4C0D-8E00-07025E0A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52FE0-E0FD-4B2B-8E84-D69DA50B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81743-2EC7-4B88-9D21-3340CE23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4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E6CCC-F3B7-4E90-BCB0-504F39F4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63E5D-DFDF-4607-98BB-E90C057C5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616F6-760F-4BA9-8CD0-127C4B1B5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12BFF-3CA3-4E8D-8B09-359EFF34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34A92-FB28-446F-85CB-32E6264B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A847D-285C-4BAF-BD4E-AEA755E4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1CE0-8800-4622-9AA3-3BBF98CE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CCCF2-138E-46AC-9C08-831FA9E6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B616C-4798-43A9-AE65-A7BC63697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90538F-CC5D-476D-A112-F15B97355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0EDF6-7F2B-42D6-8EFC-CC7904D6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93DBFF-AC6B-4C26-AD0D-70EBB354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40229B-79F7-40D3-A674-33DFAFCB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48FD2D-F973-44D1-8809-494B358D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4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9769C-D631-4722-8126-66B218BB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F770C1-4835-48E1-BC34-3135844F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D02D8-8871-4CE8-B053-7B09BD60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84046-B4FD-4EA1-825E-130672AD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F1891F-3295-43AC-AC24-A2F4D1DD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9FFDE6-FFE4-46A1-8545-D449BE8A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BAC1F-E99D-41DF-BA23-D1300EE7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16208-03FC-47DA-8F5C-6029B789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675CD-B9F1-4A5E-B4E2-9697174A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1833C-EDA2-4123-B81F-B215F55F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C85D-100B-49BD-86AE-0C12C9E7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B40EB-3AA0-431A-A537-C9CC61EC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04526A-FABD-4D53-A449-5BA7A856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9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2F210-C479-40D4-BE82-054F366E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2F6493-028F-4EFC-9317-83758DC9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2C5EA-F47B-4F7D-BEB2-20CB3288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053DC-AC37-4550-9615-2D20E4DA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061274-F7CC-49F2-A0C3-54BF49B4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7AFA9-9A0B-48B8-A34A-235C32F1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2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E30B83-F59D-45FA-8D64-122BCBFC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1F8E2-5BDC-4A83-837A-68B14150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F9330-E31F-4C18-9BF3-7454CFB47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E2BB-A038-4293-9CEB-E4A2F3B46D63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44C0-7D6D-4A45-8D3C-422D767D6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E4A99-4A3E-45FD-AAE4-1699F49F4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F24E0-7075-4DAB-90CB-D7977140A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BE9990-FF62-4157-A612-051F1F2D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" y="249382"/>
            <a:ext cx="4590473" cy="6075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C52DE6-C2CC-49A4-9135-CC92E311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477850"/>
            <a:ext cx="5689600" cy="58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8EEF2-D276-49B9-971E-82A22120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334"/>
            <a:ext cx="12192000" cy="57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1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269DE1-DBE0-4E2D-B070-B1347127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890712"/>
            <a:ext cx="80676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윤우</dc:creator>
  <cp:lastModifiedBy>손 윤우</cp:lastModifiedBy>
  <cp:revision>1</cp:revision>
  <dcterms:created xsi:type="dcterms:W3CDTF">2021-12-14T12:24:08Z</dcterms:created>
  <dcterms:modified xsi:type="dcterms:W3CDTF">2021-12-14T12:40:02Z</dcterms:modified>
</cp:coreProperties>
</file>