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1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70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1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8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360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860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21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79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10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70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77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FF9E-21D2-F044-9E4E-599EF63E05F4}" type="datetimeFigureOut">
              <a:rPr kumimoji="1" lang="ko-Kore-KR" altLang="en-US" smtClean="0"/>
              <a:t>2022. 8. 7.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3775-29CB-2343-9A0A-B81F08267B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705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B4D39D-9D4D-5CE1-C19A-4AC93F32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35" y="82550"/>
            <a:ext cx="3441700" cy="6692900"/>
          </a:xfrm>
          <a:prstGeom prst="rect">
            <a:avLst/>
          </a:prstGeom>
        </p:spPr>
      </p:pic>
      <p:pic>
        <p:nvPicPr>
          <p:cNvPr id="7" name="그림 6" descr="텍스트, 칠판이(가) 표시된 사진&#10;&#10;자동 생성된 설명">
            <a:extLst>
              <a:ext uri="{FF2B5EF4-FFF2-40B4-BE49-F238E27FC236}">
                <a16:creationId xmlns:a16="http://schemas.microsoft.com/office/drawing/2014/main" id="{8F02CFBD-E161-9B63-48C0-F19C802FD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006" y="260769"/>
            <a:ext cx="3441700" cy="2149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ED6DCC-5C81-FA67-2CDD-75BBECE9F015}"/>
              </a:ext>
            </a:extLst>
          </p:cNvPr>
          <p:cNvSpPr txBox="1"/>
          <p:nvPr/>
        </p:nvSpPr>
        <p:spPr>
          <a:xfrm>
            <a:off x="4463144" y="3341914"/>
            <a:ext cx="3996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Inconsistent value</a:t>
            </a:r>
          </a:p>
          <a:p>
            <a:r>
              <a:rPr kumimoji="1" lang="en-US" altLang="ko-Kore-KR" dirty="0"/>
              <a:t>: the same </a:t>
            </a:r>
            <a:r>
              <a:rPr kumimoji="1" lang="en-US" altLang="ko-Kore-KR" dirty="0" err="1"/>
              <a:t>Study_ID</a:t>
            </a:r>
            <a:r>
              <a:rPr kumimoji="1" lang="en-US" altLang="ko-Kore-KR" dirty="0"/>
              <a:t>, Date, but different</a:t>
            </a:r>
          </a:p>
          <a:p>
            <a:r>
              <a:rPr kumimoji="1" lang="en-US" altLang="ko-Kore-KR" dirty="0" err="1"/>
              <a:t>Wt</a:t>
            </a:r>
            <a:r>
              <a:rPr kumimoji="1" lang="en-US" altLang="ko-Kore-KR" dirty="0"/>
              <a:t>, ALSFRS, FVC </a:t>
            </a:r>
          </a:p>
          <a:p>
            <a:r>
              <a:rPr kumimoji="1" lang="en-US" altLang="ko-Kore-KR" dirty="0"/>
              <a:t>: inconsistency btw Dx and FU tables  </a:t>
            </a:r>
          </a:p>
        </p:txBody>
      </p:sp>
    </p:spTree>
    <p:extLst>
      <p:ext uri="{BB962C8B-B14F-4D97-AF65-F5344CB8AC3E}">
        <p14:creationId xmlns:p14="http://schemas.microsoft.com/office/powerpoint/2010/main" val="54681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36F6C7-CC0B-2300-4F02-2F292FC6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99" y="0"/>
            <a:ext cx="326403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B239C6-D417-0FEF-373E-ED0F139EE9C6}"/>
              </a:ext>
            </a:extLst>
          </p:cNvPr>
          <p:cNvSpPr/>
          <p:nvPr/>
        </p:nvSpPr>
        <p:spPr>
          <a:xfrm>
            <a:off x="925287" y="1436914"/>
            <a:ext cx="3778186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9B83A4-6DEF-CA96-B199-CA86F83C2BC2}"/>
              </a:ext>
            </a:extLst>
          </p:cNvPr>
          <p:cNvSpPr/>
          <p:nvPr/>
        </p:nvSpPr>
        <p:spPr>
          <a:xfrm>
            <a:off x="925286" y="3233057"/>
            <a:ext cx="3735487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30D3-9692-657F-30DE-1D64C36B1148}"/>
              </a:ext>
            </a:extLst>
          </p:cNvPr>
          <p:cNvSpPr/>
          <p:nvPr/>
        </p:nvSpPr>
        <p:spPr>
          <a:xfrm>
            <a:off x="1001486" y="6232070"/>
            <a:ext cx="3570514" cy="625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82FF0-7001-922B-3E31-D933CA45EC69}"/>
              </a:ext>
            </a:extLst>
          </p:cNvPr>
          <p:cNvSpPr/>
          <p:nvPr/>
        </p:nvSpPr>
        <p:spPr>
          <a:xfrm>
            <a:off x="1001486" y="5829297"/>
            <a:ext cx="3570514" cy="391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E3AE8-C706-DB07-5024-F0E9CBF413E1}"/>
              </a:ext>
            </a:extLst>
          </p:cNvPr>
          <p:cNvSpPr txBox="1"/>
          <p:nvPr/>
        </p:nvSpPr>
        <p:spPr>
          <a:xfrm>
            <a:off x="4829823" y="1959429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Tracheostomy and NIV at the same day?</a:t>
            </a:r>
          </a:p>
          <a:p>
            <a:r>
              <a:rPr kumimoji="1" lang="en-US" altLang="ko-Kore-KR" dirty="0"/>
              <a:t>WC-ridden, valid?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280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37</Words>
  <Application>Microsoft Macintosh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Yoon Ho</dc:creator>
  <cp:lastModifiedBy>Hong Yoon Ho</cp:lastModifiedBy>
  <cp:revision>1</cp:revision>
  <dcterms:created xsi:type="dcterms:W3CDTF">2022-08-07T00:30:36Z</dcterms:created>
  <dcterms:modified xsi:type="dcterms:W3CDTF">2022-08-07T00:43:02Z</dcterms:modified>
</cp:coreProperties>
</file>