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55"/>
  </p:notesMasterIdLst>
  <p:sldIdLst>
    <p:sldId id="257" r:id="rId2"/>
    <p:sldId id="262" r:id="rId3"/>
    <p:sldId id="261" r:id="rId4"/>
    <p:sldId id="258" r:id="rId5"/>
    <p:sldId id="295" r:id="rId6"/>
    <p:sldId id="277" r:id="rId7"/>
    <p:sldId id="285" r:id="rId8"/>
    <p:sldId id="279" r:id="rId9"/>
    <p:sldId id="286" r:id="rId10"/>
    <p:sldId id="280" r:id="rId11"/>
    <p:sldId id="287" r:id="rId12"/>
    <p:sldId id="281" r:id="rId13"/>
    <p:sldId id="288" r:id="rId14"/>
    <p:sldId id="282" r:id="rId15"/>
    <p:sldId id="289" r:id="rId16"/>
    <p:sldId id="283" r:id="rId17"/>
    <p:sldId id="290" r:id="rId18"/>
    <p:sldId id="284" r:id="rId19"/>
    <p:sldId id="291" r:id="rId20"/>
    <p:sldId id="292" r:id="rId21"/>
    <p:sldId id="293" r:id="rId22"/>
    <p:sldId id="297" r:id="rId23"/>
    <p:sldId id="312" r:id="rId24"/>
    <p:sldId id="313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299" r:id="rId33"/>
    <p:sldId id="329" r:id="rId34"/>
    <p:sldId id="328" r:id="rId35"/>
    <p:sldId id="330" r:id="rId36"/>
    <p:sldId id="305" r:id="rId37"/>
    <p:sldId id="332" r:id="rId38"/>
    <p:sldId id="334" r:id="rId39"/>
    <p:sldId id="333" r:id="rId40"/>
    <p:sldId id="335" r:id="rId41"/>
    <p:sldId id="337" r:id="rId42"/>
    <p:sldId id="340" r:id="rId43"/>
    <p:sldId id="338" r:id="rId44"/>
    <p:sldId id="339" r:id="rId45"/>
    <p:sldId id="343" r:id="rId46"/>
    <p:sldId id="344" r:id="rId47"/>
    <p:sldId id="345" r:id="rId48"/>
    <p:sldId id="342" r:id="rId49"/>
    <p:sldId id="336" r:id="rId50"/>
    <p:sldId id="347" r:id="rId51"/>
    <p:sldId id="346" r:id="rId52"/>
    <p:sldId id="348" r:id="rId53"/>
    <p:sldId id="269" r:id="rId54"/>
  </p:sldIdLst>
  <p:sldSz cx="12192000" cy="6858000"/>
  <p:notesSz cx="6858000" cy="9144000"/>
  <p:embeddedFontLst>
    <p:embeddedFont>
      <p:font typeface="나눔스퀘어 Bold" panose="020B0600000101010101" pitchFamily="50" charset="-127"/>
      <p:bold r:id="rId56"/>
    </p:embeddedFont>
    <p:embeddedFont>
      <p:font typeface="나눔스퀘어 ExtraBold" panose="020B0600000101010101" pitchFamily="50" charset="-127"/>
      <p:bold r:id="rId57"/>
    </p:embeddedFont>
    <p:embeddedFont>
      <p:font typeface="맑은 고딕" panose="020B0503020000020004" pitchFamily="50" charset="-127"/>
      <p:regular r:id="rId58"/>
      <p:bold r:id="rId5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8443" y="1190173"/>
            <a:ext cx="5135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 States</a:t>
            </a:r>
          </a:p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(DE)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6877" y="5604881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윤성훈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1C0A7-8B25-4628-A35F-63143CC76977}"/>
              </a:ext>
            </a:extLst>
          </p:cNvPr>
          <p:cNvSpPr txBox="1"/>
          <p:nvPr/>
        </p:nvSpPr>
        <p:spPr>
          <a:xfrm>
            <a:off x="1796143" y="3595916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학생 정보 관리 시스템 웹 어플리케이션 </a:t>
            </a:r>
            <a:r>
              <a:rPr lang="en-US" altLang="ko-KR" sz="3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636403" y="1006929"/>
            <a:ext cx="2214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0EFEB5-D0A3-45FA-B893-BD92FEF8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03" y="2068758"/>
            <a:ext cx="9000000" cy="33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7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259704" y="1006929"/>
            <a:ext cx="29674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 (auth_view.py)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F010F-84E2-4758-8881-68C913D2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2068758"/>
            <a:ext cx="7200000" cy="364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7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803114" y="1006929"/>
            <a:ext cx="18806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910E9F-F85D-4810-8C3F-F78D26EF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92" y="2068758"/>
            <a:ext cx="9000000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5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178750" y="1006929"/>
            <a:ext cx="31293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 (auth_views.py)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966293-A8F9-4CA6-9201-B5BD8762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068757"/>
            <a:ext cx="7200000" cy="390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2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636403" y="1006929"/>
            <a:ext cx="2214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등록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8C886E-BBD6-42A5-A1CC-D28273AF2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1934076"/>
            <a:ext cx="5400000" cy="39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8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893415" y="1006929"/>
            <a:ext cx="37000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 (question_views.py)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940B2B-8EB4-43EB-B0A2-409094C0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632115"/>
            <a:ext cx="10800000" cy="22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6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827679" y="1006929"/>
            <a:ext cx="40927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게시글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 등록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D240D2-DA1A-4F38-AA5E-C71F36E7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1483983"/>
            <a:ext cx="5400000" cy="48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0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024051" y="1006929"/>
            <a:ext cx="37000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 (question_views.py)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2346D9-89FA-45A2-89A7-080868078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709862"/>
            <a:ext cx="86201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4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636403" y="1006929"/>
            <a:ext cx="2214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 등록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0A4D9B-4C25-41F7-8594-931957B2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749643"/>
            <a:ext cx="9000000" cy="21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6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827693" y="1006929"/>
            <a:ext cx="38314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 (comment_views.py)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EF16C7-DCD5-4B30-B97D-A649F328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2252562"/>
            <a:ext cx="107918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3899" y="4044950"/>
            <a:ext cx="236645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CRUD &amp; DB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827693" y="1006929"/>
            <a:ext cx="38314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 (comment_views.py)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31F052-E448-4D75-ACAF-A45021B7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183049"/>
            <a:ext cx="101631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2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0138" y="3044279"/>
            <a:ext cx="3951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별 기능</a:t>
            </a:r>
          </a:p>
        </p:txBody>
      </p:sp>
    </p:spTree>
    <p:extLst>
      <p:ext uri="{BB962C8B-B14F-4D97-AF65-F5344CB8AC3E}">
        <p14:creationId xmlns:p14="http://schemas.microsoft.com/office/powerpoint/2010/main" val="239094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3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939369" y="1006929"/>
            <a:ext cx="16081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71DC88-0464-420C-BA08-F55154E2CFDF}"/>
              </a:ext>
            </a:extLst>
          </p:cNvPr>
          <p:cNvSpPr txBox="1"/>
          <p:nvPr/>
        </p:nvSpPr>
        <p:spPr>
          <a:xfrm>
            <a:off x="4624691" y="2274838"/>
            <a:ext cx="294261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네비게이션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</a:t>
            </a:r>
            <a:r>
              <a:rPr lang="ko-KR" altLang="en-US" sz="20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페이징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날짜 필터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게시물 일련 번호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 개수 표시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표기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 기능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정렬 기능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448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939369" y="1006929"/>
            <a:ext cx="16081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F8BFF6-CA4A-4262-B61D-91D535AF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591704"/>
            <a:ext cx="9000000" cy="47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0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3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025661" y="1006929"/>
            <a:ext cx="34932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네비게이션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(navbar.html)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7E616B-A6EF-4D2F-8E74-09710548A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92" y="1777324"/>
            <a:ext cx="9000000" cy="445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2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3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437362" y="1006929"/>
            <a:ext cx="4669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</a:t>
            </a:r>
            <a:r>
              <a:rPr lang="ko-KR" altLang="en-US" sz="25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페이징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(question_list.html)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5CD28F-3D5B-451E-882A-3EC0C4F50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1483983"/>
            <a:ext cx="5400000" cy="53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80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3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2104485" y="1006929"/>
            <a:ext cx="13356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날짜 필터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61042F-ACC0-4263-8653-FCCC92C9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62" y="2221068"/>
            <a:ext cx="5353050" cy="1552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EB428D-DFD4-4F42-8160-ABB116163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562" y="4044986"/>
            <a:ext cx="5172075" cy="638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90CEAC-58CF-43B1-9836-63A846291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562" y="5106816"/>
            <a:ext cx="4314825" cy="2476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6A1884-222B-4636-9091-C3F5708B4FA0}"/>
              </a:ext>
            </a:extLst>
          </p:cNvPr>
          <p:cNvSpPr txBox="1"/>
          <p:nvPr/>
        </p:nvSpPr>
        <p:spPr>
          <a:xfrm>
            <a:off x="7121912" y="2625674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filter.py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8DADA1-C12F-40B3-A8AA-C82BAAA49F51}"/>
              </a:ext>
            </a:extLst>
          </p:cNvPr>
          <p:cNvSpPr txBox="1"/>
          <p:nvPr/>
        </p:nvSpPr>
        <p:spPr>
          <a:xfrm>
            <a:off x="6978442" y="4158172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__init__.py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FCA79E-B131-40E6-B889-A102887C3AC2}"/>
              </a:ext>
            </a:extLst>
          </p:cNvPr>
          <p:cNvSpPr txBox="1"/>
          <p:nvPr/>
        </p:nvSpPr>
        <p:spPr>
          <a:xfrm>
            <a:off x="6420560" y="5030586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question_list.py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05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3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325956" y="1006929"/>
            <a:ext cx="48926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게시물 일련번호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(question_list.html)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83E2B3-E0FD-473C-AABE-C5553E78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257550"/>
            <a:ext cx="9467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13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3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431751" y="1006929"/>
            <a:ext cx="46810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 개수 표시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(question_list.html)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14440D-F669-4291-906E-361441BEB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3062287"/>
            <a:ext cx="71532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09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3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734717" y="1006929"/>
            <a:ext cx="40751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표기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(question_list.html)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5D725B-3849-4822-9403-62DD2EE15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3033712"/>
            <a:ext cx="7610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3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353" y="3044279"/>
            <a:ext cx="5003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기획 및 구성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3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701058" y="1006929"/>
            <a:ext cx="41424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 기능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(question_views.py)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60C8B2-7007-40F5-ACC9-4A103FAB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397393"/>
            <a:ext cx="9000000" cy="20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63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3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701056" y="1006929"/>
            <a:ext cx="41424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정렬 기능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(question_views.py)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9D0310-5527-4A4A-BEDE-F50D98EF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068758"/>
            <a:ext cx="9000000" cy="30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2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2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636403" y="1006929"/>
            <a:ext cx="2214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B33764-5F15-4E49-8F48-1715B2B0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667000"/>
            <a:ext cx="9010650" cy="1524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961377-8537-4168-A1DA-9D03ED02602B}"/>
              </a:ext>
            </a:extLst>
          </p:cNvPr>
          <p:cNvSpPr txBox="1"/>
          <p:nvPr/>
        </p:nvSpPr>
        <p:spPr>
          <a:xfrm>
            <a:off x="5516579" y="4435019"/>
            <a:ext cx="1158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forms.py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258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A5C8ED-450E-4A8D-8756-41DD5C5C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524029"/>
            <a:ext cx="7200000" cy="58099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1054CC-4BA5-4E93-AF5D-89F602F474A6}"/>
              </a:ext>
            </a:extLst>
          </p:cNvPr>
          <p:cNvSpPr txBox="1"/>
          <p:nvPr/>
        </p:nvSpPr>
        <p:spPr>
          <a:xfrm>
            <a:off x="5304760" y="6333971"/>
            <a:ext cx="1582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sign_up.html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409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2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166722" y="1021637"/>
            <a:ext cx="3238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(auth_views.py)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B9FAA0-AB2F-430D-B959-83355DD5C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888671"/>
            <a:ext cx="70199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84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2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030467" y="1021637"/>
            <a:ext cx="35108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로그아웃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(auth_views.py)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7E50B2-47C7-4906-826C-7B32450A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2862262"/>
            <a:ext cx="46386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18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2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827679" y="1006929"/>
            <a:ext cx="40927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게시글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 등록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C043BD-81C4-4D67-AEB2-655AD438279B}"/>
              </a:ext>
            </a:extLst>
          </p:cNvPr>
          <p:cNvSpPr txBox="1"/>
          <p:nvPr/>
        </p:nvSpPr>
        <p:spPr>
          <a:xfrm>
            <a:off x="4320149" y="2921168"/>
            <a:ext cx="45217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게시물 수정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 기능 추가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기능 추가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96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2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697309" y="1006929"/>
            <a:ext cx="51122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게시물 수정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(question_views.py)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5D7655B-D9A0-4034-A87E-87229DD9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1745000"/>
            <a:ext cx="5400000" cy="48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28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2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116500" y="1006929"/>
            <a:ext cx="42739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 등록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(comment_views.py)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96DADC-64A2-47AC-9E62-EF393A90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068758"/>
            <a:ext cx="106013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69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6722" y="422154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별 기능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481985" y="1006929"/>
            <a:ext cx="35429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기능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(vote_views.py)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B7B3C0-DEF3-4454-B2BF-BD6177D9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2502238"/>
            <a:ext cx="72199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3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19913" y="2644170"/>
            <a:ext cx="9552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교육생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관리자가 소통할 수 있는 문의 페이지 기획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기본적으로 회원 가입과 로그인 페이지 필요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등록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등록된 질문에 대한 답변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 등 필요성 존재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908911" y="1006929"/>
            <a:ext cx="16690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0138" y="3044279"/>
            <a:ext cx="4517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CRUD &amp; DB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938931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3867" y="422154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CRUD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2008299" y="992454"/>
            <a:ext cx="14702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CRUD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란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E090F-D0CD-4C49-9DCC-32B3AE474D64}"/>
              </a:ext>
            </a:extLst>
          </p:cNvPr>
          <p:cNvSpPr txBox="1"/>
          <p:nvPr/>
        </p:nvSpPr>
        <p:spPr>
          <a:xfrm>
            <a:off x="4320149" y="2921168"/>
            <a:ext cx="45217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Create (Insert)</a:t>
            </a:r>
          </a:p>
          <a:p>
            <a:pPr marL="514350" indent="-514350">
              <a:buAutoNum type="arabicPeriod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Read (Select)</a:t>
            </a:r>
          </a:p>
          <a:p>
            <a:pPr marL="514350" indent="-514350">
              <a:buAutoNum type="arabicPeriod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 (Update)</a:t>
            </a:r>
          </a:p>
          <a:p>
            <a:pPr marL="514350" indent="-514350">
              <a:buAutoNum type="arabicPeriod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 (delete)</a:t>
            </a:r>
          </a:p>
        </p:txBody>
      </p:sp>
    </p:spTree>
    <p:extLst>
      <p:ext uri="{BB962C8B-B14F-4D97-AF65-F5344CB8AC3E}">
        <p14:creationId xmlns:p14="http://schemas.microsoft.com/office/powerpoint/2010/main" val="2056842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3867" y="422154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CRUD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2254360" y="992454"/>
            <a:ext cx="9781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CRUD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FC9DB-FB9A-4DAE-BBD5-8F912351F1A6}"/>
              </a:ext>
            </a:extLst>
          </p:cNvPr>
          <p:cNvSpPr txBox="1"/>
          <p:nvPr/>
        </p:nvSpPr>
        <p:spPr>
          <a:xfrm>
            <a:off x="971642" y="2039808"/>
            <a:ext cx="1040971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Create (Insert)</a:t>
            </a:r>
          </a:p>
          <a:p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Userform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게시글 등록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 게시글 등록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게시글 댓글 및 답변 게시글 댓글 등록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Read (Select)</a:t>
            </a:r>
          </a:p>
          <a:p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조회 가능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게시글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 게시글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게시글 및 답변 게시글 댓글 조회 가능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782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3867" y="422154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CRUD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2254360" y="992454"/>
            <a:ext cx="9781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CRUD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FC9DB-FB9A-4DAE-BBD5-8F912351F1A6}"/>
              </a:ext>
            </a:extLst>
          </p:cNvPr>
          <p:cNvSpPr txBox="1"/>
          <p:nvPr/>
        </p:nvSpPr>
        <p:spPr>
          <a:xfrm>
            <a:off x="971642" y="2039808"/>
            <a:ext cx="967041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Update (Update)</a:t>
            </a:r>
          </a:p>
          <a:p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게시글 수정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 게시글 수정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게시글 댓글 및 답변 게시글 수정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Delete (delete)</a:t>
            </a:r>
          </a:p>
          <a:p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게시글 삭제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 게시글 삭제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게시글 댓글 및 답변 게시글 삭제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966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3867" y="422154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CRUD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2452330" y="992454"/>
            <a:ext cx="5822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2B8E3-8A9B-497E-84B2-77B8F362E991}"/>
              </a:ext>
            </a:extLst>
          </p:cNvPr>
          <p:cNvSpPr txBox="1"/>
          <p:nvPr/>
        </p:nvSpPr>
        <p:spPr>
          <a:xfrm>
            <a:off x="971643" y="2039808"/>
            <a:ext cx="945925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Question</a:t>
            </a:r>
            <a:b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</a:t>
            </a:r>
            <a:r>
              <a:rPr lang="en-US" altLang="ko-KR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 (</a:t>
            </a:r>
            <a:r>
              <a:rPr lang="ko-KR" altLang="en-US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데이터 고유 번호</a:t>
            </a:r>
            <a:r>
              <a:rPr lang="en-US" altLang="ko-KR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subject (</a:t>
            </a:r>
            <a:r>
              <a:rPr lang="ko-KR" altLang="en-US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제목</a:t>
            </a:r>
            <a:r>
              <a:rPr lang="en-US" altLang="ko-KR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content (</a:t>
            </a:r>
            <a:r>
              <a:rPr lang="ko-KR" altLang="en-US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내용</a:t>
            </a:r>
            <a:r>
              <a:rPr lang="en-US" altLang="ko-KR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en-US" altLang="ko-KR" sz="25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create_date</a:t>
            </a:r>
            <a:r>
              <a:rPr lang="en-US" altLang="ko-KR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작성일시</a:t>
            </a:r>
            <a:r>
              <a:rPr lang="en-US" altLang="ko-KR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5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Answer</a:t>
            </a:r>
            <a:b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id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 데이터 고유 번호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question_id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데이터의 고유 번호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content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 내용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create_date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 작성일시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Question_voter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user_id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question_id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Answer_voter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user_id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answer_id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592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3867" y="422154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CRUD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819146" y="992454"/>
            <a:ext cx="18485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DB_Schema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2B8E3-8A9B-497E-84B2-77B8F362E991}"/>
              </a:ext>
            </a:extLst>
          </p:cNvPr>
          <p:cNvSpPr txBox="1"/>
          <p:nvPr/>
        </p:nvSpPr>
        <p:spPr>
          <a:xfrm>
            <a:off x="923867" y="2604012"/>
            <a:ext cx="9459250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Question</a:t>
            </a:r>
            <a:b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</a:t>
            </a:r>
            <a:r>
              <a:rPr lang="en-US" altLang="ko-KR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 (</a:t>
            </a:r>
            <a:r>
              <a:rPr lang="ko-KR" altLang="en-US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데이터 고유 번호</a:t>
            </a:r>
            <a:r>
              <a:rPr lang="en-US" altLang="ko-KR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subject (</a:t>
            </a:r>
            <a:r>
              <a:rPr lang="ko-KR" altLang="en-US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제목</a:t>
            </a:r>
            <a:r>
              <a:rPr lang="en-US" altLang="ko-KR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content (</a:t>
            </a:r>
            <a:r>
              <a:rPr lang="ko-KR" altLang="en-US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내용</a:t>
            </a:r>
            <a:r>
              <a:rPr lang="en-US" altLang="ko-KR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en-US" altLang="ko-KR" sz="25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create_date</a:t>
            </a:r>
            <a:r>
              <a:rPr lang="en-US" altLang="ko-KR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작성일시</a:t>
            </a:r>
            <a:r>
              <a:rPr lang="en-US" altLang="ko-KR" sz="25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5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Answer</a:t>
            </a:r>
            <a:b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id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 데이터 고유 번호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question_id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데이터의 고유 번호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content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 내용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create_date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 작성일시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9461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3867" y="422154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CRUD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42B8E3-8A9B-497E-84B2-77B8F362E991}"/>
              </a:ext>
            </a:extLst>
          </p:cNvPr>
          <p:cNvSpPr txBox="1"/>
          <p:nvPr/>
        </p:nvSpPr>
        <p:spPr>
          <a:xfrm>
            <a:off x="923866" y="2604012"/>
            <a:ext cx="950702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</a:t>
            </a:r>
            <a:b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username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이름 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ID), password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비밀번호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email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이메일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5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Comment</a:t>
            </a:r>
            <a:b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id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 고유번호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user_id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(User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관계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content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 내용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create_date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 작성일시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modify_date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 수정일시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question_id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댓글의 질문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Question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관계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answer_id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댓글의 답변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Answer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관계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6B8BA-E26E-4911-98C7-48AB5246A898}"/>
              </a:ext>
            </a:extLst>
          </p:cNvPr>
          <p:cNvSpPr txBox="1"/>
          <p:nvPr/>
        </p:nvSpPr>
        <p:spPr>
          <a:xfrm>
            <a:off x="1819146" y="992454"/>
            <a:ext cx="18485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DB_Schema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601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3867" y="422154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CRUD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42B8E3-8A9B-497E-84B2-77B8F362E991}"/>
              </a:ext>
            </a:extLst>
          </p:cNvPr>
          <p:cNvSpPr txBox="1"/>
          <p:nvPr/>
        </p:nvSpPr>
        <p:spPr>
          <a:xfrm>
            <a:off x="923866" y="2604012"/>
            <a:ext cx="9507025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Question_voter</a:t>
            </a:r>
            <a:b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user_id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question_id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Answer_voter</a:t>
            </a:r>
            <a:b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user_id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answer_id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7631E-D619-40AA-8A0B-835525158C1D}"/>
              </a:ext>
            </a:extLst>
          </p:cNvPr>
          <p:cNvSpPr txBox="1"/>
          <p:nvPr/>
        </p:nvSpPr>
        <p:spPr>
          <a:xfrm>
            <a:off x="1819146" y="992454"/>
            <a:ext cx="18485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DB_Schema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2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3867" y="422154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CRUD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178749" y="992454"/>
            <a:ext cx="31293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DB_Schema_Relation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55D8480-9744-493F-8179-E4CD25D92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08" y="1731827"/>
            <a:ext cx="71913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535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1708" y="3044279"/>
            <a:ext cx="1848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배포</a:t>
            </a:r>
          </a:p>
        </p:txBody>
      </p:sp>
    </p:spTree>
    <p:extLst>
      <p:ext uri="{BB962C8B-B14F-4D97-AF65-F5344CB8AC3E}">
        <p14:creationId xmlns:p14="http://schemas.microsoft.com/office/powerpoint/2010/main" val="68633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990666" y="1006929"/>
            <a:ext cx="15055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Flask 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3192CF1-5263-4882-A94A-5C5BB0C7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1701022"/>
            <a:ext cx="54102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352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1642" y="407679"/>
            <a:ext cx="1569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971642" y="992454"/>
            <a:ext cx="31917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Heroku 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FC9DB-FB9A-4DAE-BBD5-8F912351F1A6}"/>
              </a:ext>
            </a:extLst>
          </p:cNvPr>
          <p:cNvSpPr txBox="1"/>
          <p:nvPr/>
        </p:nvSpPr>
        <p:spPr>
          <a:xfrm>
            <a:off x="971642" y="2039808"/>
            <a:ext cx="10477813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wsl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Ubuntu 18.04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개발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 3.6.9 &gt; 3.9.6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 변경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배포 준비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gunicorn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runtime.txt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pip3 freeze &gt; requirements.txt</a:t>
            </a:r>
          </a:p>
          <a:p>
            <a:pPr marL="342900" indent="-342900">
              <a:buFontTx/>
              <a:buChar char="-"/>
            </a:pP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Procfile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637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1642" y="407679"/>
            <a:ext cx="1569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971642" y="992454"/>
            <a:ext cx="31917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Heroku 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FC9DB-FB9A-4DAE-BBD5-8F912351F1A6}"/>
              </a:ext>
            </a:extLst>
          </p:cNvPr>
          <p:cNvSpPr txBox="1"/>
          <p:nvPr/>
        </p:nvSpPr>
        <p:spPr>
          <a:xfrm>
            <a:off x="971642" y="2039808"/>
            <a:ext cx="1047781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배포 순서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heroku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login (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</a:t>
            </a:r>
            <a:r>
              <a:rPr lang="en-US" altLang="ko-KR" sz="25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init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add .</a:t>
            </a:r>
          </a:p>
          <a:p>
            <a:pPr marL="342900" indent="-342900">
              <a:buFontTx/>
              <a:buChar char="-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commit –m “commit”</a:t>
            </a:r>
          </a:p>
          <a:p>
            <a:pPr marL="342900" indent="-342900">
              <a:buFontTx/>
              <a:buChar char="-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push Heroku master</a:t>
            </a:r>
          </a:p>
        </p:txBody>
      </p:sp>
    </p:spTree>
    <p:extLst>
      <p:ext uri="{BB962C8B-B14F-4D97-AF65-F5344CB8AC3E}">
        <p14:creationId xmlns:p14="http://schemas.microsoft.com/office/powerpoint/2010/main" val="3946658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1642" y="407679"/>
            <a:ext cx="1569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971642" y="992454"/>
            <a:ext cx="31917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Heroku 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FC9DB-FB9A-4DAE-BBD5-8F912351F1A6}"/>
              </a:ext>
            </a:extLst>
          </p:cNvPr>
          <p:cNvSpPr txBox="1"/>
          <p:nvPr/>
        </p:nvSpPr>
        <p:spPr>
          <a:xfrm>
            <a:off x="775071" y="2039808"/>
            <a:ext cx="1087095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배포 오류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Heroku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아래 버전만 지원 가능하여 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python3.9.6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변경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하지만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requirements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cloud-unit 20.2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설치가 되지 않는 오류로 </a:t>
            </a:r>
            <a:r>
              <a:rPr lang="en-US" altLang="ko-KR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Push </a:t>
            </a:r>
            <a:r>
              <a:rPr lang="ko-KR" altLang="en-US" sz="2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실패</a:t>
            </a:r>
            <a:endParaRPr lang="en-US" altLang="ko-KR" sz="2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337D25-E5BF-43D6-9DBB-345AFD54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71" y="3322371"/>
            <a:ext cx="4477865" cy="23391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23D82D-4807-4457-9AA1-476F04221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42" y="5706602"/>
            <a:ext cx="10235439" cy="74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74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9287" y="2142000"/>
            <a:ext cx="51334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페이지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 게시판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514350" indent="-514350">
              <a:buAutoNum type="arabicPeriod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등록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게시글 및 답변 등록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 등록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908910" y="1006929"/>
            <a:ext cx="16690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구성</a:t>
            </a:r>
          </a:p>
        </p:txBody>
      </p:sp>
    </p:spTree>
    <p:extLst>
      <p:ext uri="{BB962C8B-B14F-4D97-AF65-F5344CB8AC3E}">
        <p14:creationId xmlns:p14="http://schemas.microsoft.com/office/powerpoint/2010/main" val="168106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512969" y="1006929"/>
            <a:ext cx="26613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Code (__init__.py)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9B838C-9C2D-4B20-9DAA-EA8827E13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750994"/>
            <a:ext cx="7200000" cy="41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6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939369" y="1006929"/>
            <a:ext cx="16081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CD140E-8CFB-40A5-9EC6-46F39317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483983"/>
            <a:ext cx="9000000" cy="47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0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780" y="422154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기획 및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9AB6FD-AEA7-4FC0-913E-C7726AD72774}"/>
              </a:ext>
            </a:extLst>
          </p:cNvPr>
          <p:cNvSpPr txBox="1"/>
          <p:nvPr/>
        </p:nvSpPr>
        <p:spPr>
          <a:xfrm>
            <a:off x="1307140" y="1006929"/>
            <a:ext cx="31838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 (main_views.py)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DCE878-DE5B-4F18-B702-8E9AD12E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831618"/>
            <a:ext cx="7200000" cy="401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656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1058</Words>
  <Application>Microsoft Office PowerPoint</Application>
  <PresentationFormat>와이드스크린</PresentationFormat>
  <Paragraphs>181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나눔스퀘어 Bold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윤 성훈</cp:lastModifiedBy>
  <cp:revision>57</cp:revision>
  <dcterms:created xsi:type="dcterms:W3CDTF">2017-05-29T09:12:16Z</dcterms:created>
  <dcterms:modified xsi:type="dcterms:W3CDTF">2021-08-23T04:59:02Z</dcterms:modified>
</cp:coreProperties>
</file>