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B2F1A-592B-4236-B509-8F26B7A7E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B9ABA7-8318-42E3-8EC3-3D4B88927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F0C-AD85-48C8-8BB0-AE4556D1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194C-E42F-47D2-8402-35D20F53E23A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446F9-F453-43A2-80C5-7545A000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E307D-A8AD-431B-A084-9DA5938F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FEED-1EC5-40ED-A6C0-8649CF60A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72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C6F29-DEA1-4D96-B67C-78A37C55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9DD2B-E82B-41BB-B0BC-5015DCC13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8F996-591D-4A99-B571-2B3BA6D9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194C-E42F-47D2-8402-35D20F53E23A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0330E-349A-41BD-8091-4DBD6F8A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584B0-B005-47D7-870A-D0CD3D80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FEED-1EC5-40ED-A6C0-8649CF60A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1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A0182D-BCB3-42E3-8B7C-57F8B8965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FB6E6B-6A9F-4653-8833-370B8B8EA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B46A2-7A85-45DE-86A3-98626449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194C-E42F-47D2-8402-35D20F53E23A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8DF4E-4A9E-4B72-8A41-AA6BB53E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5A345-68C1-41EC-8538-063944DF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FEED-1EC5-40ED-A6C0-8649CF60A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095DF-DEF9-41EA-8994-ADC95493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3ABCA-1635-473B-BF78-AD9D2F1C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AA6FD-3593-4A73-81FE-1A25F626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194C-E42F-47D2-8402-35D20F53E23A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2F611-A4A0-4BF3-A6C7-CED55459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55FD2-6D88-4918-8007-56B9DABE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FEED-1EC5-40ED-A6C0-8649CF60A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B00F9-A756-461D-99F0-BA5C152B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63A8C-AE46-4092-BD22-C0C97C13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C46DA-AFFE-44B9-AD3F-B3159B37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194C-E42F-47D2-8402-35D20F53E23A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23081-C12E-4EBA-950D-67BF286D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CF950-3BFF-4567-8FED-5606F6FD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FEED-1EC5-40ED-A6C0-8649CF60A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9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2ADE7-EDC1-44C4-AC43-0F00CF23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5214A-26DA-4A4F-9B54-FF1E03D2B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DA87B-6CDF-4DA8-8BE9-D31D65D96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BAD8E-8CAB-4FDE-81B2-11596334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194C-E42F-47D2-8402-35D20F53E23A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30310-5C5D-4801-8D2B-9C3CA9F0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13F78-922C-4800-8349-CFD2468F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FEED-1EC5-40ED-A6C0-8649CF60A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38E09-CFBE-4024-A476-B1499121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76A47-65FF-4845-9D0F-514A678C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F8329B-AC8E-423D-A196-9129B5A4B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8BCB6A-F31B-4FE7-A12A-D59D4F67D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4B7627-4693-4C38-9862-583FAD4D4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BC6202-50BB-462B-8DCD-601D10B9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194C-E42F-47D2-8402-35D20F53E23A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B7BC62-DC67-4DE8-98EF-477150E3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2E13E4-8E4D-4B32-A672-8B92C5E5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FEED-1EC5-40ED-A6C0-8649CF60A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0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E4489-BF49-4F16-9F3D-C1959F4D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670EF6-1D38-4C3E-8144-49047AE5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194C-E42F-47D2-8402-35D20F53E23A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3012F7-E585-498F-A760-BA99F7AC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7CDBC3-9C23-4D80-AF73-1E2B1449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FEED-1EC5-40ED-A6C0-8649CF60A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9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8550BD-DF14-4430-8E6D-8A5358A4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194C-E42F-47D2-8402-35D20F53E23A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0F1EA5-1EB6-4AA9-9BD9-3D3E68F7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F4494B-2D0F-4A2A-A623-4E6D863E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FEED-1EC5-40ED-A6C0-8649CF60A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8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96AD3-5BBB-43C0-BDCC-44DE0E82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7F470-F3D6-4EA2-94B2-239FDA55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6617F8-BF47-4666-88F2-043D70E2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91A492-CD4B-45E5-9331-107EFCCA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194C-E42F-47D2-8402-35D20F53E23A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1D478-B2B2-41DE-828D-9CCBD241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CE1BF-F4EC-4C82-8FA3-E848563C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FEED-1EC5-40ED-A6C0-8649CF60A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EEB64-75D4-4A4C-9B48-67E2DF5E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A48A25-4B53-42E6-BE06-4219AFE1C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8A394-1A8F-4D81-A4D5-CFEB0240D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0F500-AF08-4CE4-AE05-79415660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194C-E42F-47D2-8402-35D20F53E23A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73B65-629A-404C-BB87-209E7D4E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91F68-6763-4665-B08F-620B49C4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FEED-1EC5-40ED-A6C0-8649CF60A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5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DD7E90-F64D-4B52-855C-120CCC3A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8AD83-016B-4CCC-85B1-2FEEFFC14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089A6-3D96-4319-8C9C-DF77046DF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1194C-E42F-47D2-8402-35D20F53E23A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11772-FABF-4E39-9D70-F7A19F127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52FAE-11A7-4CC2-AB89-504202AC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FEED-1EC5-40ED-A6C0-8649CF60A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50DF4B-3E38-402E-9EFD-B2F5C527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4" y="1007003"/>
            <a:ext cx="5074620" cy="21498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1BEEC4-46D7-4079-8B44-8BF91CAD3EE4}"/>
              </a:ext>
            </a:extLst>
          </p:cNvPr>
          <p:cNvSpPr txBox="1"/>
          <p:nvPr/>
        </p:nvSpPr>
        <p:spPr>
          <a:xfrm>
            <a:off x="5944998" y="2824766"/>
            <a:ext cx="1923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윈도우 로그 정보 </a:t>
            </a:r>
            <a:r>
              <a:rPr lang="en-US" altLang="ko-KR" sz="1050" dirty="0"/>
              <a:t>DB</a:t>
            </a:r>
            <a:r>
              <a:rPr lang="ko-KR" altLang="en-US" sz="1050" dirty="0"/>
              <a:t>에 저장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CCB38A-99B5-4FD7-A600-96CACA69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5" y="3998113"/>
            <a:ext cx="3675010" cy="193899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F6A77-0901-4603-A9F7-B19D36C0C507}"/>
              </a:ext>
            </a:extLst>
          </p:cNvPr>
          <p:cNvSpPr txBox="1"/>
          <p:nvPr/>
        </p:nvSpPr>
        <p:spPr>
          <a:xfrm>
            <a:off x="1769569" y="6135500"/>
            <a:ext cx="195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Sphinx </a:t>
            </a:r>
            <a:r>
              <a:rPr lang="ko-KR" altLang="en-US" sz="1050" dirty="0"/>
              <a:t>엔진을</a:t>
            </a:r>
            <a:r>
              <a:rPr lang="en-US" altLang="ko-KR" sz="1050" dirty="0"/>
              <a:t> </a:t>
            </a:r>
            <a:r>
              <a:rPr lang="ko-KR" altLang="en-US" sz="1050" dirty="0"/>
              <a:t>통한 </a:t>
            </a:r>
            <a:r>
              <a:rPr lang="en-US" altLang="ko-KR" sz="1050" dirty="0"/>
              <a:t>indexing </a:t>
            </a:r>
            <a:endParaRPr lang="ko-KR" altLang="en-US" sz="10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46DAA1-409F-449C-897F-81300BE17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617" y="3992329"/>
            <a:ext cx="3490451" cy="194478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7D3509-4E3D-48DC-961F-870B08427320}"/>
              </a:ext>
            </a:extLst>
          </p:cNvPr>
          <p:cNvSpPr txBox="1"/>
          <p:nvPr/>
        </p:nvSpPr>
        <p:spPr>
          <a:xfrm>
            <a:off x="6230224" y="6089333"/>
            <a:ext cx="4855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indexing </a:t>
            </a:r>
            <a:r>
              <a:rPr lang="ko-KR" altLang="en-US" sz="1050" dirty="0"/>
              <a:t>된 데이터를 </a:t>
            </a:r>
            <a:r>
              <a:rPr lang="en-US" altLang="ko-KR" sz="1050" dirty="0"/>
              <a:t>Sphinx </a:t>
            </a:r>
            <a:r>
              <a:rPr lang="en-US" altLang="ko-KR" sz="1050" dirty="0" err="1"/>
              <a:t>searchd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데몬으로</a:t>
            </a:r>
            <a:r>
              <a:rPr lang="ko-KR" altLang="en-US" sz="1050" dirty="0"/>
              <a:t> 포트번호 </a:t>
            </a:r>
            <a:r>
              <a:rPr lang="en-US" altLang="ko-KR" sz="1050" dirty="0"/>
              <a:t>9306</a:t>
            </a:r>
            <a:r>
              <a:rPr lang="ko-KR" altLang="en-US" sz="1050" dirty="0"/>
              <a:t> 서버에 올림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E2EF6D-5500-4DFA-8BD3-B3D964B5C53E}"/>
              </a:ext>
            </a:extLst>
          </p:cNvPr>
          <p:cNvSpPr/>
          <p:nvPr/>
        </p:nvSpPr>
        <p:spPr>
          <a:xfrm>
            <a:off x="389685" y="745393"/>
            <a:ext cx="3110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B30319-DF34-460B-B74C-F874A0A39C6B}"/>
              </a:ext>
            </a:extLst>
          </p:cNvPr>
          <p:cNvSpPr txBox="1"/>
          <p:nvPr/>
        </p:nvSpPr>
        <p:spPr>
          <a:xfrm>
            <a:off x="389685" y="3730719"/>
            <a:ext cx="38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683AC-A6D5-4023-949A-6CFD3C010BFA}"/>
              </a:ext>
            </a:extLst>
          </p:cNvPr>
          <p:cNvSpPr txBox="1"/>
          <p:nvPr/>
        </p:nvSpPr>
        <p:spPr>
          <a:xfrm>
            <a:off x="6417552" y="3730719"/>
            <a:ext cx="502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19682C-6913-4FB0-BB89-5D6AA636DB20}"/>
              </a:ext>
            </a:extLst>
          </p:cNvPr>
          <p:cNvSpPr txBox="1"/>
          <p:nvPr/>
        </p:nvSpPr>
        <p:spPr>
          <a:xfrm>
            <a:off x="-8897" y="0"/>
            <a:ext cx="2281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PHP-Sphinx search engine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608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2B5327-736B-4621-9B6C-A0ECEB53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4" y="996620"/>
            <a:ext cx="7749667" cy="18006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A195C0-F9C2-41D5-895C-D29AB184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4" y="3345111"/>
            <a:ext cx="7808390" cy="251626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1DC3FC-5844-4012-A01C-5743DD006B6F}"/>
              </a:ext>
            </a:extLst>
          </p:cNvPr>
          <p:cNvSpPr txBox="1"/>
          <p:nvPr/>
        </p:nvSpPr>
        <p:spPr>
          <a:xfrm>
            <a:off x="9001387" y="229644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검색 웹 페이지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A77E32-BD02-44A9-A4D2-068577E0AB2C}"/>
              </a:ext>
            </a:extLst>
          </p:cNvPr>
          <p:cNvCxnSpPr/>
          <p:nvPr/>
        </p:nvCxnSpPr>
        <p:spPr>
          <a:xfrm flipH="1">
            <a:off x="8378656" y="2457974"/>
            <a:ext cx="47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67CB2E-16F8-4FCE-BBCC-3CCD9608B990}"/>
              </a:ext>
            </a:extLst>
          </p:cNvPr>
          <p:cNvSpPr txBox="1"/>
          <p:nvPr/>
        </p:nvSpPr>
        <p:spPr>
          <a:xfrm>
            <a:off x="8986007" y="5577937"/>
            <a:ext cx="1540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검색 결과 출력 페이지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C55E506-3F25-4862-8D94-4B6D88DA1415}"/>
              </a:ext>
            </a:extLst>
          </p:cNvPr>
          <p:cNvCxnSpPr/>
          <p:nvPr/>
        </p:nvCxnSpPr>
        <p:spPr>
          <a:xfrm flipH="1">
            <a:off x="8363276" y="5739471"/>
            <a:ext cx="47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5712F1-AD24-48C5-85DE-3732F3ECAA81}"/>
              </a:ext>
            </a:extLst>
          </p:cNvPr>
          <p:cNvSpPr txBox="1"/>
          <p:nvPr/>
        </p:nvSpPr>
        <p:spPr>
          <a:xfrm>
            <a:off x="8986007" y="5861380"/>
            <a:ext cx="27863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id / error name / code / error information</a:t>
            </a:r>
            <a:endParaRPr lang="ko-KR" alt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502A6-AC23-4459-856B-82A2A56026E2}"/>
              </a:ext>
            </a:extLst>
          </p:cNvPr>
          <p:cNvSpPr txBox="1"/>
          <p:nvPr/>
        </p:nvSpPr>
        <p:spPr>
          <a:xfrm>
            <a:off x="419264" y="469783"/>
            <a:ext cx="13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 side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5DB71-A6A0-4A66-9642-E9A92AE03AC5}"/>
              </a:ext>
            </a:extLst>
          </p:cNvPr>
          <p:cNvSpPr txBox="1"/>
          <p:nvPr/>
        </p:nvSpPr>
        <p:spPr>
          <a:xfrm>
            <a:off x="-8897" y="0"/>
            <a:ext cx="1820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PHP-Sphinx search engine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525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Fastival 진행상황(1)</dc:title>
  <dc:creator>윤 혜중</dc:creator>
  <cp:lastModifiedBy>윤 혜중</cp:lastModifiedBy>
  <cp:revision>2</cp:revision>
  <dcterms:created xsi:type="dcterms:W3CDTF">2019-02-08T05:50:04Z</dcterms:created>
  <dcterms:modified xsi:type="dcterms:W3CDTF">2019-02-11T04:52:22Z</dcterms:modified>
</cp:coreProperties>
</file>