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Slides/notesSlide2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91" r:id="rId5"/>
  </p:sldMasterIdLst>
  <p:notesMasterIdLst>
    <p:notesMasterId r:id="rId9"/>
  </p:notesMasterIdLst>
  <p:handoutMasterIdLst>
    <p:handoutMasterId r:id="rId7"/>
  </p:handoutMasterIdLst>
  <p:sldIdLst>
    <p:sldId id="256" r:id="rId11"/>
    <p:sldId id="257" r:id="rId12"/>
    <p:sldId id="325" r:id="rId13"/>
    <p:sldId id="258" r:id="rId14"/>
    <p:sldId id="261" r:id="rId15"/>
    <p:sldId id="262" r:id="rId16"/>
    <p:sldId id="263" r:id="rId17"/>
    <p:sldId id="275" r:id="rId18"/>
    <p:sldId id="264" r:id="rId19"/>
    <p:sldId id="265" r:id="rId20"/>
    <p:sldId id="284" r:id="rId21"/>
    <p:sldId id="266" r:id="rId22"/>
    <p:sldId id="267" r:id="rId23"/>
    <p:sldId id="268" r:id="rId24"/>
    <p:sldId id="269" r:id="rId25"/>
    <p:sldId id="298" r:id="rId26"/>
    <p:sldId id="300" r:id="rId27"/>
    <p:sldId id="301" r:id="rId28"/>
    <p:sldId id="302" r:id="rId29"/>
    <p:sldId id="329" r:id="rId30"/>
    <p:sldId id="306" r:id="rId31"/>
    <p:sldId id="308" r:id="rId32"/>
    <p:sldId id="312" r:id="rId33"/>
    <p:sldId id="314" r:id="rId34"/>
    <p:sldId id="318" r:id="rId35"/>
    <p:sldId id="315" r:id="rId36"/>
    <p:sldId id="321" r:id="rId37"/>
    <p:sldId id="323" r:id="rId38"/>
    <p:sldId id="260" r:id="rId39"/>
  </p:sldIdLst>
  <p:sldSz cx="9144000" cy="5143500"/>
  <p:notesSz cx="6858000" cy="9144000"/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714">
          <p15:clr>
            <a:srgbClr val="A4A3A4"/>
          </p15:clr>
        </p15:guide>
        <p15:guide id="4" orient="horz" pos="2406">
          <p15:clr>
            <a:srgbClr val="A4A3A4"/>
          </p15:clr>
        </p15:guide>
        <p15:guide id="5" pos="3975">
          <p15:clr>
            <a:srgbClr val="A4A3A4"/>
          </p15:clr>
        </p15:guide>
        <p15:guide id="6" pos="5298">
          <p15:clr>
            <a:srgbClr val="A4A3A4"/>
          </p15:clr>
        </p15:guide>
        <p15:guide id="7" orient="horz" pos="2405">
          <p15:clr>
            <a:srgbClr val="A4A3A4"/>
          </p15:clr>
        </p15:guide>
        <p15:guide id="8" pos="5297">
          <p15:clr>
            <a:srgbClr val="A4A3A4"/>
          </p15:clr>
        </p15:guide>
        <p15:guide id="9" orient="horz" pos="1614">
          <p15:clr>
            <a:srgbClr val="A4A3A4"/>
          </p15:clr>
        </p15:guide>
      </p15:notesGuideLst>
    </p:ext>
    <p:ext uri="{EFAFB233-063F-42B5-8137-9DF3F51BA10A}">
      <p15:sldGuideLst xmlns:p15="http://schemas.microsoft.com/office/powerpoint/2012/main">
        <p15:guide id="4" pos="5290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4DACF3"/>
    <a:srgbClr val="184962"/>
    <a:srgbClr val="1A516C"/>
    <a:srgbClr val="1D5A79"/>
    <a:srgbClr val="216687"/>
    <a:srgbClr val="F4740A"/>
    <a:srgbClr val="F5770F"/>
    <a:srgbClr val="4BA8D1"/>
    <a:srgbClr val="6696B6"/>
    <a:srgbClr val="31BCB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7628" autoAdjust="0"/>
    <p:restoredTop sz="94660" autoAdjust="0"/>
  </p:normalViewPr>
  <p:slideViewPr>
    <p:cSldViewPr snapToGrid="0" snapToObjects="1">
      <p:cViewPr>
        <p:scale>
          <a:sx n="150" d="100"/>
          <a:sy n="150" d="100"/>
        </p:scale>
        <p:origin x="936" y="192"/>
      </p:cViewPr>
      <p:guideLst>
        <p:guide pos="52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5" d="100"/>
          <a:sy n="125" d="100"/>
        </p:scale>
        <p:origin x="-4932" y="-102"/>
      </p:cViewPr>
      <p:guideLst>
        <p:guide pos="5290"/>
      </p:guideLst>
    </p:cSldViewPr>
  </p:notesViewPr>
  <p:gridSpacing cx="45005" cy="45005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5" Type="http://schemas.openxmlformats.org/officeDocument/2006/relationships/slideMaster" Target="slideMasters/slideMaster1.xml"></Relationship><Relationship Id="rId6" Type="http://schemas.openxmlformats.org/officeDocument/2006/relationships/theme" Target="theme/theme1.xml"></Relationship><Relationship Id="rId7" Type="http://schemas.openxmlformats.org/officeDocument/2006/relationships/handoutMaster" Target="handoutMasters/handoutMaster1.xml"></Relationship><Relationship Id="rId9" Type="http://schemas.openxmlformats.org/officeDocument/2006/relationships/notesMaster" Target="notesMasters/notesMaster1.xml"></Relationship><Relationship Id="rId11" Type="http://schemas.openxmlformats.org/officeDocument/2006/relationships/slide" Target="slides/slide1.xml"></Relationship><Relationship Id="rId12" Type="http://schemas.openxmlformats.org/officeDocument/2006/relationships/slide" Target="slides/slide2.xml"></Relationship><Relationship Id="rId13" Type="http://schemas.openxmlformats.org/officeDocument/2006/relationships/slide" Target="slides/slide3.xml"></Relationship><Relationship Id="rId14" Type="http://schemas.openxmlformats.org/officeDocument/2006/relationships/slide" Target="slides/slide4.xml"></Relationship><Relationship Id="rId15" Type="http://schemas.openxmlformats.org/officeDocument/2006/relationships/slide" Target="slides/slide5.xml"></Relationship><Relationship Id="rId16" Type="http://schemas.openxmlformats.org/officeDocument/2006/relationships/slide" Target="slides/slide6.xml"></Relationship><Relationship Id="rId17" Type="http://schemas.openxmlformats.org/officeDocument/2006/relationships/slide" Target="slides/slide7.xml"></Relationship><Relationship Id="rId18" Type="http://schemas.openxmlformats.org/officeDocument/2006/relationships/slide" Target="slides/slide8.xml"></Relationship><Relationship Id="rId19" Type="http://schemas.openxmlformats.org/officeDocument/2006/relationships/slide" Target="slides/slide9.xml"></Relationship><Relationship Id="rId20" Type="http://schemas.openxmlformats.org/officeDocument/2006/relationships/slide" Target="slides/slide10.xml"></Relationship><Relationship Id="rId21" Type="http://schemas.openxmlformats.org/officeDocument/2006/relationships/slide" Target="slides/slide11.xml"></Relationship><Relationship Id="rId22" Type="http://schemas.openxmlformats.org/officeDocument/2006/relationships/slide" Target="slides/slide12.xml"></Relationship><Relationship Id="rId23" Type="http://schemas.openxmlformats.org/officeDocument/2006/relationships/slide" Target="slides/slide13.xml"></Relationship><Relationship Id="rId24" Type="http://schemas.openxmlformats.org/officeDocument/2006/relationships/slide" Target="slides/slide14.xml"></Relationship><Relationship Id="rId25" Type="http://schemas.openxmlformats.org/officeDocument/2006/relationships/slide" Target="slides/slide15.xml"></Relationship><Relationship Id="rId26" Type="http://schemas.openxmlformats.org/officeDocument/2006/relationships/slide" Target="slides/slide16.xml"></Relationship><Relationship Id="rId27" Type="http://schemas.openxmlformats.org/officeDocument/2006/relationships/slide" Target="slides/slide17.xml"></Relationship><Relationship Id="rId28" Type="http://schemas.openxmlformats.org/officeDocument/2006/relationships/slide" Target="slides/slide18.xml"></Relationship><Relationship Id="rId29" Type="http://schemas.openxmlformats.org/officeDocument/2006/relationships/slide" Target="slides/slide19.xml"></Relationship><Relationship Id="rId30" Type="http://schemas.openxmlformats.org/officeDocument/2006/relationships/slide" Target="slides/slide20.xml"></Relationship><Relationship Id="rId31" Type="http://schemas.openxmlformats.org/officeDocument/2006/relationships/slide" Target="slides/slide21.xml"></Relationship><Relationship Id="rId32" Type="http://schemas.openxmlformats.org/officeDocument/2006/relationships/slide" Target="slides/slide22.xml"></Relationship><Relationship Id="rId33" Type="http://schemas.openxmlformats.org/officeDocument/2006/relationships/slide" Target="slides/slide23.xml"></Relationship><Relationship Id="rId34" Type="http://schemas.openxmlformats.org/officeDocument/2006/relationships/slide" Target="slides/slide24.xml"></Relationship><Relationship Id="rId35" Type="http://schemas.openxmlformats.org/officeDocument/2006/relationships/slide" Target="slides/slide25.xml"></Relationship><Relationship Id="rId36" Type="http://schemas.openxmlformats.org/officeDocument/2006/relationships/slide" Target="slides/slide26.xml"></Relationship><Relationship Id="rId37" Type="http://schemas.openxmlformats.org/officeDocument/2006/relationships/slide" Target="slides/slide27.xml"></Relationship><Relationship Id="rId38" Type="http://schemas.openxmlformats.org/officeDocument/2006/relationships/slide" Target="slides/slide28.xml"></Relationship><Relationship Id="rId39" Type="http://schemas.openxmlformats.org/officeDocument/2006/relationships/slide" Target="slides/slide29.xml"></Relationship><Relationship Id="rId69" Type="http://schemas.openxmlformats.org/officeDocument/2006/relationships/viewProps" Target="viewProps.xml"></Relationship><Relationship Id="rId70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D3A79-1F12-44DC-910C-DE78909CA5B0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5B793-74DE-43B1-B9D3-F22A9F4BB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250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46F0B-B2D3-4C76-95E5-1874D06E050D}" type="datetimeFigureOut">
              <a:rPr lang="ko-KR" altLang="en-US" smtClean="0"/>
              <a:t>2018-10-09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1A00C-B843-4881-8936-61286A99C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142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1.xml"></Relationship></Relationships>
</file>

<file path=ppt/notesSlides/_rels/notesSlide2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2.xml"></Relationship></Relationships>
</file>

<file path=ppt/notesSlides/_rels/notesSlide2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3.xml"></Relationship></Relationships>
</file>

<file path=ppt/notesSlides/_rels/notesSlide2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4.xml"></Relationship></Relationships>
</file>

<file path=ppt/notesSlides/_rels/notesSlide2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5.xml"></Relationship></Relationships>
</file>

<file path=ppt/notesSlides/_rels/notesSlide2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6.xml"></Relationship></Relationships>
</file>

<file path=ppt/notesSlides/_rels/notesSlide2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7.xml"></Relationship></Relationships>
</file>

<file path=ppt/notesSlides/_rels/notesSlide2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8.xml"></Relationship></Relationships>
</file>

<file path=ppt/notesSlides/_rels/notesSlide2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9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머리글 갤체 틀 1"/>
              <p:cNvSpPr txBox="1">
                <a:spLocks noGrp="1"/>
              </p:cNvSpPr>
              <p:nvPr>
                <p:ph type="hdr"/>
              </p:nvPr>
            </p:nvSpPr>
            <p:spPr>
              <a:xfrm>
                <a:off x="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날짜 개체 틀 2"/>
              <p:cNvSpPr txBox="1">
                <a:spLocks noGrp="1"/>
              </p:cNvSpPr>
              <p:nvPr>
                <p:ph type="dt" idx="1"/>
              </p:nvPr>
            </p:nvSpPr>
            <p:spPr>
              <a:xfrm>
                <a:off x="388493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r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datetime1">
                  <a:rPr lang="ko-KR" altLang="en-US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2018-10-09</a:t>
                </a:fld>
                <a:endParaRPr lang="ko-KR" altLang="en-US" sz="12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온라인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l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5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" name="텍스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000" b="0" strike="noStrike" cap="none" dirty="0" smtClean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" name="바닥글 개체 틀 5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l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7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1</a:t>
                </a:fld>
                <a:endParaRPr lang="en-US" altLang="ko-KR" sz="12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15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660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649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24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743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29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426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33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691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37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908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39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324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41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955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42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220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43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99541"/>
      </p:ext>
    </p:extLst>
  </p:cSld>
  <p:clrMapOvr>
    <a:masterClrMapping/>
  </p:clrMapOvr>
</p:notes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머리글 갤체 틀 1"/>
              <p:cNvSpPr txBox="1">
                <a:spLocks noGrp="1"/>
              </p:cNvSpPr>
              <p:nvPr>
                <p:ph type="hdr"/>
              </p:nvPr>
            </p:nvSpPr>
            <p:spPr>
              <a:xfrm>
                <a:off x="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날짜 개체 틀 2"/>
              <p:cNvSpPr txBox="1">
                <a:spLocks noGrp="1"/>
              </p:cNvSpPr>
              <p:nvPr>
                <p:ph type="dt" idx="1"/>
              </p:nvPr>
            </p:nvSpPr>
            <p:spPr>
              <a:xfrm>
                <a:off x="388493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r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datetime1">
                  <a:rPr lang="ko-KR" altLang="en-US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2018-10-09</a:t>
                </a:fld>
                <a:endParaRPr lang="ko-KR" altLang="en-US" sz="12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온라인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l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5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" name="텍스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000" b="0" strike="noStrike" cap="none" dirty="0" smtClean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" name="바닥글 개체 틀 5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l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7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</a:t>
                </a:fld>
                <a:endParaRPr lang="en-US" altLang="ko-KR" sz="12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44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45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45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45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46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46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46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46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46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머리글 갤체 틀 1"/>
              <p:cNvSpPr txBox="1">
                <a:spLocks noGrp="1"/>
              </p:cNvSpPr>
              <p:nvPr>
                <p:ph type="hdr"/>
              </p:nvPr>
            </p:nvSpPr>
            <p:spPr>
              <a:xfrm>
                <a:off x="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날짜 개체 틀 2"/>
              <p:cNvSpPr txBox="1">
                <a:spLocks noGrp="1"/>
              </p:cNvSpPr>
              <p:nvPr>
                <p:ph type="dt" idx="1"/>
              </p:nvPr>
            </p:nvSpPr>
            <p:spPr>
              <a:xfrm>
                <a:off x="3884930" y="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r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datetime1">
                  <a:rPr lang="ko-KR" altLang="en-US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2018-10-09</a:t>
                </a:fld>
                <a:endParaRPr lang="ko-KR" altLang="en-US" sz="12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온라인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685800" y="1143000"/>
                <a:ext cx="5487035" cy="30867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l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5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" name="텍스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000" b="0" strike="noStrike" cap="none" dirty="0" smtClean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" name="바닥글 개체 틀 5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l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7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77914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48</a:t>
                </a:fld>
                <a:endParaRPr lang="en-US" altLang="ko-KR" sz="1200" b="0" strike="noStrike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/>
          </p:cNvSpPr>
          <p:nvPr>
            <p:ph type="hdr"/>
          </p:nvPr>
        </p:nvSpPr>
        <p:spPr>
          <a:xfrm rot="0">
            <a:off x="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날짜 개체 틀 2"/>
          <p:cNvSpPr txBox="1">
            <a:spLocks/>
          </p:cNvSpPr>
          <p:nvPr>
            <p:ph type="dt" idx="1"/>
          </p:nvPr>
        </p:nvSpPr>
        <p:spPr>
          <a:xfrm rot="0">
            <a:off x="3884930" y="0"/>
            <a:ext cx="2973070" cy="4584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</a:p>
        </p:txBody>
      </p:sp>
      <p:sp>
        <p:nvSpPr>
          <p:cNvPr id="4" name="온라인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바닥글 개체 틀 5"/>
          <p:cNvSpPr txBox="1">
            <a:spLocks/>
          </p:cNvSpPr>
          <p:nvPr>
            <p:ph type="ftr" idx="4"/>
          </p:nvPr>
        </p:nvSpPr>
        <p:spPr>
          <a:xfrm rot="0">
            <a:off x="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5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8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10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251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2018-10-09</a:t>
            </a:fld>
            <a:endParaRPr lang="ko-KR" altLang="en-US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14</a:t>
            </a:fld>
            <a:endParaRPr lang="en-US" altLang="ko-KR" sz="1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59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/>
          </p:cNvSpPr>
          <p:nvPr userDrawn="1"/>
        </p:nvSpPr>
        <p:spPr>
          <a:xfrm>
            <a:off x="0" y="0"/>
            <a:ext cx="9144635" cy="5144135"/>
          </a:xfrm>
          <a:prstGeom prst="rect">
            <a:avLst/>
          </a:prstGeom>
          <a:solidFill>
            <a:srgbClr val="4DACF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8105" tIns="38735" rIns="78105" bIns="38735" numCol="1" anchor="ctr">
            <a:noAutofit/>
          </a:bodyPr>
          <a:lstStyle/>
          <a:p>
            <a:pPr marL="0" indent="0" algn="ctr" defTabSz="77914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32740" y="668655"/>
            <a:ext cx="1830705" cy="635"/>
          </a:xfrm>
          <a:prstGeom prst="line">
            <a:avLst/>
          </a:prstGeom>
          <a:ln w="285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32740" y="2766695"/>
            <a:ext cx="1830705" cy="635"/>
          </a:xfrm>
          <a:prstGeom prst="line">
            <a:avLst/>
          </a:prstGeom>
          <a:ln w="285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9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000" b="0" strike="noStrike" cap="none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10/9/2018</a:t>
            </a:fld>
            <a:endParaRPr lang="ko-KR" altLang="en-US" sz="1000" b="0" strike="noStrike" cap="none" dirty="0" smtClean="0">
              <a:solidFill>
                <a:schemeClr val="bg1">
                  <a:lumMod val="9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바닥글 개체 틀 10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  <a:endParaRPr lang="ko-KR" altLang="en-US" sz="1000" b="0" strike="noStrike" cap="none" dirty="0" smtClean="0">
              <a:solidFill>
                <a:schemeClr val="bg1">
                  <a:lumMod val="9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슬라이드 번호 개체 틀 11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b="0" strike="noStrike" cap="none" dirty="0" smtClean="0">
              <a:solidFill>
                <a:schemeClr val="bg1">
                  <a:lumMod val="9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Text Placeholder 16"/>
          <p:cNvSpPr txBox="1">
            <a:spLocks noGrp="1"/>
          </p:cNvSpPr>
          <p:nvPr>
            <p:ph type="ctrTitle"/>
          </p:nvPr>
        </p:nvSpPr>
        <p:spPr>
          <a:xfrm>
            <a:off x="273050" y="934085"/>
            <a:ext cx="4398645" cy="115760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900" b="1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3900" b="1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Subtitle 17"/>
          <p:cNvSpPr txBox="1">
            <a:spLocks noGrp="1"/>
          </p:cNvSpPr>
          <p:nvPr>
            <p:ph type="subTitle" hasCustomPrompt="1"/>
          </p:nvPr>
        </p:nvSpPr>
        <p:spPr>
          <a:xfrm>
            <a:off x="273050" y="2304415"/>
            <a:ext cx="2313940" cy="3352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rgbClr val="D5EAFB"/>
                </a:solidFill>
                <a:latin typeface="Arial" charset="0"/>
                <a:ea typeface="Arial" charset="0"/>
              </a:rPr>
              <a:t>마스터 텍스트 스타일을 편집합니다.</a:t>
            </a:r>
            <a:endParaRPr lang="ko-KR" altLang="en-US" sz="900" b="0" strike="noStrike" cap="none" dirty="0" smtClean="0">
              <a:solidFill>
                <a:srgbClr val="D5EAFB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83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/>
          </p:cNvSpPr>
          <p:nvPr userDrawn="1"/>
        </p:nvSpPr>
        <p:spPr>
          <a:xfrm>
            <a:off x="0" y="-16510"/>
            <a:ext cx="9144635" cy="260350"/>
          </a:xfrm>
          <a:prstGeom prst="rect">
            <a:avLst/>
          </a:prstGeom>
          <a:solidFill>
            <a:srgbClr val="4DACF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8105" tIns="38735" rIns="78105" bIns="38735" numCol="1" anchor="ctr">
            <a:noAutofit/>
          </a:bodyPr>
          <a:lstStyle/>
          <a:p>
            <a:pPr marL="0" indent="0" algn="ctr" defTabSz="77914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049" name="제목 2048"/>
          <p:cNvSpPr txBox="1">
            <a:spLocks noGrp="1"/>
          </p:cNvSpPr>
          <p:nvPr>
            <p:ph type="title"/>
          </p:nvPr>
        </p:nvSpPr>
        <p:spPr>
          <a:xfrm>
            <a:off x="344170" y="-3175"/>
            <a:ext cx="2865755" cy="263525"/>
          </a:xfrm>
          <a:prstGeom prst="rect">
            <a:avLst/>
          </a:prstGeom>
        </p:spPr>
        <p:txBody>
          <a:bodyPr vert="horz" wrap="square" lIns="78105" tIns="38735" rIns="78105" bIns="38735" numCol="1" anchor="ctr">
            <a:norm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1200" b="1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타원 4"/>
          <p:cNvSpPr>
            <a:spLocks/>
          </p:cNvSpPr>
          <p:nvPr userDrawn="1"/>
        </p:nvSpPr>
        <p:spPr>
          <a:xfrm>
            <a:off x="222885" y="64770"/>
            <a:ext cx="108585" cy="108585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77914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050" name="날짜 개체 틀 2050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000" b="0" strike="noStrike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10/9/2018</a:t>
            </a:fld>
            <a:endParaRPr lang="ko-KR" altLang="en-US" sz="1000" b="0" strike="noStrike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51" name="바닥글 개체 틀 2051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  <a:endParaRPr lang="ko-KR" altLang="en-US" sz="1000" b="0" strike="noStrike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52" name="슬라이드 번호 개체 틀 2052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b="0" strike="noStrike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55" name="Subtitle 2055"/>
          <p:cNvSpPr txBox="1">
            <a:spLocks noGrp="1"/>
          </p:cNvSpPr>
          <p:nvPr>
            <p:ph type="subTitle" hasCustomPrompt="1"/>
          </p:nvPr>
        </p:nvSpPr>
        <p:spPr>
          <a:xfrm>
            <a:off x="479425" y="795655"/>
            <a:ext cx="8366760" cy="4984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</a:rPr>
              <a:t>마스터 텍스트 스타일을 편집합니다.</a:t>
            </a:r>
            <a:endParaRPr lang="ko-KR" altLang="en-US" sz="900" b="0" strike="noStrike" cap="none" dirty="0" smtClean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2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048"/>
          <p:cNvSpPr txBox="1">
            <a:spLocks noGrp="1"/>
          </p:cNvSpPr>
          <p:nvPr>
            <p:ph type="title" hasCustomPrompt="1"/>
          </p:nvPr>
        </p:nvSpPr>
        <p:spPr>
          <a:xfrm>
            <a:off x="235585" y="1360170"/>
            <a:ext cx="8496300" cy="937895"/>
          </a:xfrm>
          <a:prstGeom prst="rect">
            <a:avLst/>
          </a:prstGeom>
        </p:spPr>
        <p:txBody>
          <a:bodyPr vert="horz" wrap="square" lIns="78105" tIns="38735" rIns="78105" bIns="38735" numCol="1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300" b="1" strike="noStrike" cap="none" dirty="0" smtClean="0">
                <a:solidFill>
                  <a:srgbClr val="4DACF3"/>
                </a:solidFill>
                <a:latin typeface="맑은 고딕" charset="0"/>
                <a:ea typeface="맑은 고딕" charset="0"/>
              </a:rPr>
              <a:t>Thank you.</a:t>
            </a:r>
            <a:endParaRPr lang="ko-KR" altLang="en-US" sz="4300" b="1" strike="noStrike" cap="none" dirty="0" smtClean="0">
              <a:solidFill>
                <a:srgbClr val="4DACF3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32740" y="668655"/>
            <a:ext cx="1830705" cy="635"/>
          </a:xfrm>
          <a:prstGeom prst="line">
            <a:avLst/>
          </a:prstGeom>
          <a:ln w="28575" cap="flat" cmpd="sng">
            <a:solidFill>
              <a:srgbClr val="4DACF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32740" y="2766695"/>
            <a:ext cx="1830705" cy="635"/>
          </a:xfrm>
          <a:prstGeom prst="line">
            <a:avLst/>
          </a:prstGeom>
          <a:ln w="28575" cap="flat" cmpd="sng">
            <a:solidFill>
              <a:srgbClr val="4DACF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날짜 개체 틀 12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000" b="0" strike="noStrike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10/9/2018</a:t>
            </a:fld>
            <a:endParaRPr lang="ko-KR" altLang="en-US" sz="1000" b="0" strike="noStrike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바닥글 개체 틀 13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  <a:endParaRPr lang="ko-KR" altLang="en-US" sz="1000" b="0" strike="noStrike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슬라이드 번호 개체 틀 14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b="0" strike="noStrike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22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 txBox="1">
            <a:spLocks noGrp="1"/>
          </p:cNvSpPr>
          <p:nvPr>
            <p:ph type="dt"/>
          </p:nvPr>
        </p:nvSpPr>
        <p:spPr>
          <a:xfrm>
            <a:off x="457200" y="4697730"/>
            <a:ext cx="1830070" cy="3441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2018-10-09</a:t>
            </a:fld>
            <a:endParaRPr lang="ko-KR" altLang="en-US" sz="900" b="0" strike="noStrike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" name="Footer Placeholder 1"/>
          <p:cNvSpPr txBox="1">
            <a:spLocks noGrp="1"/>
          </p:cNvSpPr>
          <p:nvPr>
            <p:ph type="ftr"/>
          </p:nvPr>
        </p:nvSpPr>
        <p:spPr>
          <a:xfrm>
            <a:off x="3200400" y="4697730"/>
            <a:ext cx="2744470" cy="3441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바닥글</a:t>
            </a:r>
            <a:endParaRPr lang="ko-KR" altLang="en-US" sz="900" b="0" strike="noStrike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Slide Number Placeholder 1"/>
          <p:cNvSpPr txBox="1">
            <a:spLocks noGrp="1"/>
          </p:cNvSpPr>
          <p:nvPr>
            <p:ph type="sldNum" idx="12"/>
          </p:nvPr>
        </p:nvSpPr>
        <p:spPr>
          <a:xfrm>
            <a:off x="6858000" y="4697730"/>
            <a:ext cx="1830070" cy="3441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900" b="0" strike="noStrike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82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779252" rtl="0" eaLnBrk="1" latinLnBrk="1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notesSlide" Target="../notesSlides/notesSlide10.xml"></Relationship><Relationship Id="rId3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notesSlide" Target="../notesSlides/notesSlide11.xml"></Relationship><Relationship Id="rId3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notesSlide" Target="../notesSlides/notesSlide12.xml"></Relationship><Relationship Id="rId3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notesSlide" Target="../notesSlides/notesSlide13.xml"></Relationship><Relationship Id="rId3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notesSlide" Target="../notesSlides/notesSlide14.xml"></Relationship><Relationship Id="rId3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notesSlide" Target="../notesSlides/notesSlide15.xml"></Relationship><Relationship Id="rId3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notesSlide" Target="../notesSlides/notesSlide16.xml"></Relationship><Relationship Id="rId3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notesSlide" Target="../notesSlides/notesSlide17.xml"></Relationship><Relationship Id="rId3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notesSlide" Target="../notesSlides/notesSlide18.xml"></Relationship><Relationship Id="rId3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notesSlide" Target="../notesSlides/notesSlide19.xml"></Relationship><Relationship Id="rId3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notesSlide" Target="../notesSlides/notesSlide20.xml"></Relationship><Relationship Id="rId3" Type="http://schemas.openxmlformats.org/officeDocument/2006/relationships/slideLayout" Target="../slideLayouts/slideLayout2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notesSlide" Target="../notesSlides/notesSlide21.xml"></Relationship><Relationship Id="rId3" Type="http://schemas.openxmlformats.org/officeDocument/2006/relationships/slideLayout" Target="../slideLayouts/slideLayout2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notesSlide" Target="../notesSlides/notesSlide22.xml"></Relationship><Relationship Id="rId3" Type="http://schemas.openxmlformats.org/officeDocument/2006/relationships/slideLayout" Target="../slideLayouts/slideLayout2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notesSlide" Target="../notesSlides/notesSlide23.xml"></Relationship><Relationship Id="rId3" Type="http://schemas.openxmlformats.org/officeDocument/2006/relationships/slideLayout" Target="../slideLayouts/slideLayout2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notesSlide" Target="../notesSlides/notesSlide24.xml"></Relationship><Relationship Id="rId3" Type="http://schemas.openxmlformats.org/officeDocument/2006/relationships/slideLayout" Target="../slideLayouts/slideLayout2.xml"></Relationship></Relationships>
</file>

<file path=ppt/slides/_rels/slide25.xml.rels><?xml version="1.0" encoding="UTF-8"?>
<Relationships xmlns="http://schemas.openxmlformats.org/package/2006/relationships"><Relationship Id="rId2" Type="http://schemas.openxmlformats.org/officeDocument/2006/relationships/notesSlide" Target="../notesSlides/notesSlide25.xml"></Relationship><Relationship Id="rId3" Type="http://schemas.openxmlformats.org/officeDocument/2006/relationships/slideLayout" Target="../slideLayouts/slideLayout2.xml"></Relationship></Relationships>
</file>

<file path=ppt/slides/_rels/slide26.xml.rels><?xml version="1.0" encoding="UTF-8"?>
<Relationships xmlns="http://schemas.openxmlformats.org/package/2006/relationships"><Relationship Id="rId2" Type="http://schemas.openxmlformats.org/officeDocument/2006/relationships/notesSlide" Target="../notesSlides/notesSlide26.xml"></Relationship><Relationship Id="rId3" Type="http://schemas.openxmlformats.org/officeDocument/2006/relationships/slideLayout" Target="../slideLayouts/slideLayout2.xml"></Relationship></Relationships>
</file>

<file path=ppt/slides/_rels/slide27.xml.rels><?xml version="1.0" encoding="UTF-8"?>
<Relationships xmlns="http://schemas.openxmlformats.org/package/2006/relationships"><Relationship Id="rId2" Type="http://schemas.openxmlformats.org/officeDocument/2006/relationships/notesSlide" Target="../notesSlides/notesSlide27.xml"></Relationship><Relationship Id="rId3" Type="http://schemas.openxmlformats.org/officeDocument/2006/relationships/slideLayout" Target="../slideLayouts/slideLayout2.xml"></Relationship></Relationships>
</file>

<file path=ppt/slides/_rels/slide28.xml.rels><?xml version="1.0" encoding="UTF-8"?>
<Relationships xmlns="http://schemas.openxmlformats.org/package/2006/relationships"><Relationship Id="rId2" Type="http://schemas.openxmlformats.org/officeDocument/2006/relationships/notesSlide" Target="../notesSlides/notesSlide28.xml"></Relationship><Relationship Id="rId3" Type="http://schemas.openxmlformats.org/officeDocument/2006/relationships/slideLayout" Target="../slideLayouts/slideLayout2.xml"></Relationship></Relationships>
</file>

<file path=ppt/slides/_rels/slide29.xml.rels><?xml version="1.0" encoding="UTF-8"?>
<Relationships xmlns="http://schemas.openxmlformats.org/package/2006/relationships"><Relationship Id="rId2" Type="http://schemas.openxmlformats.org/officeDocument/2006/relationships/notesSlide" Target="../notesSlides/notesSlide29.xml"></Relationship><Relationship Id="rId3" Type="http://schemas.openxmlformats.org/officeDocument/2006/relationships/slideLayout" Target="../slideLayouts/slideLayout3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3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3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3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notesSlide" Target="../notesSlides/notesSlide8.xml"></Relationship><Relationship Id="rId3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notesSlide" Target="../notesSlides/notesSlide9.xml"></Relationship><Relationship Id="rId3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1929130" y="1422400"/>
            <a:ext cx="5277485" cy="678180"/>
          </a:xfrm>
          <a:prstGeom prst="rect">
            <a:avLst/>
          </a:prstGeom>
          <a:noFill/>
        </p:spPr>
        <p:txBody>
          <a:bodyPr vert="horz" wrap="square" lIns="78105" tIns="38735" rIns="78105" bIns="38735" numCol="1" anchor="t">
            <a:spAutoFit/>
          </a:bodyPr>
          <a:lstStyle/>
          <a:p>
            <a:pPr marL="0" indent="0" algn="l" defTabSz="779145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9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R.S.P 프로세스 흐름도</a:t>
            </a:r>
            <a:endParaRPr lang="ko-KR" altLang="en-US" sz="39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980305" y="3670300"/>
          <a:ext cx="3887470" cy="11074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943735"/>
                <a:gridCol w="1943735"/>
              </a:tblGrid>
              <a:tr h="36830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문서관리번호</a:t>
                      </a:r>
                      <a:endParaRPr lang="ko-KR" altLang="en-US" sz="18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    성    일</a:t>
                      </a:r>
                      <a:endParaRPr lang="ko-KR" altLang="en-US" sz="18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2018. 10. 08</a:t>
                      </a:r>
                      <a:endParaRPr lang="ko-KR" altLang="en-US" sz="18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보           안</a:t>
                      </a:r>
                      <a:endParaRPr lang="ko-KR" altLang="en-US" sz="18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일     반     본</a:t>
                      </a:r>
                      <a:endParaRPr lang="ko-KR" altLang="en-US" sz="18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642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75"/>
          <p:cNvSpPr txBox="1">
            <a:spLocks/>
          </p:cNvSpPr>
          <p:nvPr/>
        </p:nvSpPr>
        <p:spPr>
          <a:xfrm>
            <a:off x="2968625" y="975995"/>
            <a:ext cx="3265805" cy="37084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고객 / 판매자 / 관리자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39"/>
          <p:cNvSpPr>
            <a:spLocks/>
          </p:cNvSpPr>
          <p:nvPr/>
        </p:nvSpPr>
        <p:spPr>
          <a:xfrm rot="0">
            <a:off x="183515" y="1503680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배송문의 / 상품문의 게시판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9"/>
          <p:cNvSpPr>
            <a:spLocks/>
          </p:cNvSpPr>
          <p:nvPr/>
        </p:nvSpPr>
        <p:spPr>
          <a:xfrm rot="0">
            <a:off x="187325" y="223456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배송문의 / 상품문의 게시판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39"/>
          <p:cNvSpPr>
            <a:spLocks/>
          </p:cNvSpPr>
          <p:nvPr/>
        </p:nvSpPr>
        <p:spPr>
          <a:xfrm rot="0">
            <a:off x="180340" y="307530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조회를 원하는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게시판 항목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39"/>
          <p:cNvSpPr>
            <a:spLocks/>
          </p:cNvSpPr>
          <p:nvPr/>
        </p:nvSpPr>
        <p:spPr>
          <a:xfrm rot="0">
            <a:off x="181610" y="381063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선택한 게시판 항목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중 원하는 글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39"/>
          <p:cNvSpPr>
            <a:spLocks/>
          </p:cNvSpPr>
          <p:nvPr/>
        </p:nvSpPr>
        <p:spPr>
          <a:xfrm rot="0">
            <a:off x="182880" y="452818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선택한 글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RSP-USER-29 ~ 32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게시판 관리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2018.10.08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40" name="도형 39"/>
          <p:cNvSpPr>
            <a:spLocks/>
          </p:cNvSpPr>
          <p:nvPr/>
        </p:nvSpPr>
        <p:spPr>
          <a:xfrm rot="0">
            <a:off x="2215515" y="1690370"/>
            <a:ext cx="126174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작성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5674995" y="1689100"/>
            <a:ext cx="149923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양식에 맞게 작성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 rot="0">
            <a:off x="7538085" y="1691640"/>
            <a:ext cx="136842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작성 완료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 rot="0">
            <a:off x="5597525" y="2158365"/>
            <a:ext cx="1663700" cy="668655"/>
          </a:xfrm>
          <a:prstGeom prst="star12"/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양식과 맞지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</a:b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않을 시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</a:b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경고창 출력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 rot="0">
            <a:off x="2217420" y="2921000"/>
            <a:ext cx="1261745" cy="40386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수정할 글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46"/>
          <p:cNvSpPr>
            <a:spLocks/>
          </p:cNvSpPr>
          <p:nvPr/>
        </p:nvSpPr>
        <p:spPr>
          <a:xfrm rot="0">
            <a:off x="5675630" y="2929255"/>
            <a:ext cx="1499235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양식에 맞게 수정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 rot="0">
            <a:off x="7538085" y="2929255"/>
            <a:ext cx="1368425" cy="39433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6. 수정 완료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 rot="0">
            <a:off x="3872865" y="3415665"/>
            <a:ext cx="1414145" cy="871220"/>
          </a:xfrm>
          <a:prstGeom prst="star12"/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불일치 시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</a:b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경고창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출력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 rot="0">
            <a:off x="3842385" y="2928620"/>
            <a:ext cx="1499235" cy="3898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작성자와 수정자 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일치 시 수정화면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2204085" y="4429760"/>
            <a:ext cx="126174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삭제할 글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0">
            <a:off x="7539355" y="4432300"/>
            <a:ext cx="136842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삭제 완료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 rot="0">
            <a:off x="3844925" y="4418330"/>
            <a:ext cx="150050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작성자와 수정자 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일치 시 삭제화면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8" name="도형 57"/>
          <p:cNvCxnSpPr>
            <a:stCxn id="6" idx="3"/>
            <a:endCxn id="40" idx="1"/>
          </p:cNvCxnSpPr>
          <p:nvPr/>
        </p:nvCxnSpPr>
        <p:spPr>
          <a:xfrm rot="0" flipV="1">
            <a:off x="1828800" y="1879600"/>
            <a:ext cx="387350" cy="544830"/>
          </a:xfrm>
          <a:prstGeom prst="bentConnector3">
            <a:avLst>
              <a:gd name="adj1" fmla="val 52551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도형 58"/>
          <p:cNvSpPr>
            <a:spLocks/>
          </p:cNvSpPr>
          <p:nvPr/>
        </p:nvSpPr>
        <p:spPr>
          <a:xfrm rot="16200000" flipH="1">
            <a:off x="1019175" y="3434080"/>
            <a:ext cx="2198370" cy="172720"/>
          </a:xfrm>
          <a:prstGeom prst="bentConnector2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0" name="도형 59"/>
          <p:cNvCxnSpPr>
            <a:endCxn id="46" idx="1"/>
          </p:cNvCxnSpPr>
          <p:nvPr/>
        </p:nvCxnSpPr>
        <p:spPr>
          <a:xfrm rot="0">
            <a:off x="2024380" y="3119755"/>
            <a:ext cx="193675" cy="317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도형 60"/>
          <p:cNvCxnSpPr>
            <a:stCxn id="40" idx="3"/>
            <a:endCxn id="41" idx="1"/>
          </p:cNvCxnSpPr>
          <p:nvPr/>
        </p:nvCxnSpPr>
        <p:spPr>
          <a:xfrm rot="0" flipV="1">
            <a:off x="3476625" y="1878330"/>
            <a:ext cx="2199005" cy="190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41" idx="3"/>
            <a:endCxn id="42" idx="1"/>
          </p:cNvCxnSpPr>
          <p:nvPr/>
        </p:nvCxnSpPr>
        <p:spPr>
          <a:xfrm rot="0">
            <a:off x="7173595" y="1878330"/>
            <a:ext cx="365125" cy="317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46" idx="3"/>
            <a:endCxn id="51" idx="1"/>
          </p:cNvCxnSpPr>
          <p:nvPr/>
        </p:nvCxnSpPr>
        <p:spPr>
          <a:xfrm rot="0">
            <a:off x="3478530" y="3122295"/>
            <a:ext cx="364490" cy="127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>
            <a:stCxn id="51" idx="3"/>
            <a:endCxn id="47" idx="1"/>
          </p:cNvCxnSpPr>
          <p:nvPr/>
        </p:nvCxnSpPr>
        <p:spPr>
          <a:xfrm rot="0">
            <a:off x="5340985" y="3122930"/>
            <a:ext cx="335280" cy="508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>
            <a:stCxn id="47" idx="3"/>
            <a:endCxn id="48" idx="1"/>
          </p:cNvCxnSpPr>
          <p:nvPr/>
        </p:nvCxnSpPr>
        <p:spPr>
          <a:xfrm rot="0" flipV="1">
            <a:off x="7174230" y="3126105"/>
            <a:ext cx="364490" cy="190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54" idx="3"/>
            <a:endCxn id="57" idx="1"/>
          </p:cNvCxnSpPr>
          <p:nvPr/>
        </p:nvCxnSpPr>
        <p:spPr>
          <a:xfrm rot="0" flipV="1">
            <a:off x="3465195" y="4607560"/>
            <a:ext cx="380365" cy="1206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도형 66"/>
          <p:cNvCxnSpPr>
            <a:stCxn id="57" idx="3"/>
            <a:endCxn id="55" idx="1"/>
          </p:cNvCxnSpPr>
          <p:nvPr/>
        </p:nvCxnSpPr>
        <p:spPr>
          <a:xfrm rot="0">
            <a:off x="5344795" y="4607560"/>
            <a:ext cx="2195195" cy="1460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도형 67"/>
          <p:cNvCxnSpPr>
            <a:stCxn id="5" idx="2"/>
            <a:endCxn id="6" idx="0"/>
          </p:cNvCxnSpPr>
          <p:nvPr/>
        </p:nvCxnSpPr>
        <p:spPr>
          <a:xfrm rot="0">
            <a:off x="1004570" y="1882140"/>
            <a:ext cx="4445" cy="35306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도형 68"/>
          <p:cNvCxnSpPr>
            <a:stCxn id="6" idx="2"/>
            <a:endCxn id="7" idx="0"/>
          </p:cNvCxnSpPr>
          <p:nvPr/>
        </p:nvCxnSpPr>
        <p:spPr>
          <a:xfrm rot="0" flipH="1">
            <a:off x="1001395" y="2613025"/>
            <a:ext cx="7620" cy="46291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도형 69"/>
          <p:cNvCxnSpPr>
            <a:stCxn id="7" idx="2"/>
            <a:endCxn id="8" idx="0"/>
          </p:cNvCxnSpPr>
          <p:nvPr/>
        </p:nvCxnSpPr>
        <p:spPr>
          <a:xfrm rot="0">
            <a:off x="1001395" y="3453765"/>
            <a:ext cx="1905" cy="35750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도형 70"/>
          <p:cNvCxnSpPr>
            <a:stCxn id="8" idx="2"/>
            <a:endCxn id="9" idx="0"/>
          </p:cNvCxnSpPr>
          <p:nvPr/>
        </p:nvCxnSpPr>
        <p:spPr>
          <a:xfrm rot="0">
            <a:off x="1002665" y="4189095"/>
            <a:ext cx="1905" cy="33972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텍스트 상자 71"/>
          <p:cNvSpPr txBox="1">
            <a:spLocks/>
          </p:cNvSpPr>
          <p:nvPr/>
        </p:nvSpPr>
        <p:spPr>
          <a:xfrm rot="0">
            <a:off x="6572250" y="3612515"/>
            <a:ext cx="2572385" cy="57721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>배송 문의 조회 : 고객 / 판매자 / 관리자</a:t>
            </a: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</a:b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>배송문의 등록, 수정 : 판매자 </a:t>
            </a: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</a:b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>배송문의 삭제 : 판매자, 관리자</a:t>
            </a:r>
            <a:endParaRPr lang="ko-KR" altLang="en-US" sz="105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695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75"/>
          <p:cNvSpPr txBox="1">
            <a:spLocks/>
          </p:cNvSpPr>
          <p:nvPr/>
        </p:nvSpPr>
        <p:spPr>
          <a:xfrm>
            <a:off x="2968625" y="975995"/>
            <a:ext cx="3265805" cy="37084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고객 / 판매자 / 관리자</a:t>
            </a:r>
          </a:p>
        </p:txBody>
      </p:sp>
      <p:sp>
        <p:nvSpPr>
          <p:cNvPr id="5" name="도형 39"/>
          <p:cNvSpPr>
            <a:spLocks/>
          </p:cNvSpPr>
          <p:nvPr/>
        </p:nvSpPr>
        <p:spPr>
          <a:xfrm rot="0">
            <a:off x="258445" y="1470660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배송문의 / 상품문의 게시판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9"/>
          <p:cNvSpPr>
            <a:spLocks/>
          </p:cNvSpPr>
          <p:nvPr/>
        </p:nvSpPr>
        <p:spPr>
          <a:xfrm rot="0">
            <a:off x="259715" y="2190750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배송문의 / 상품문의 게시판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39"/>
          <p:cNvSpPr>
            <a:spLocks/>
          </p:cNvSpPr>
          <p:nvPr/>
        </p:nvSpPr>
        <p:spPr>
          <a:xfrm rot="0">
            <a:off x="255905" y="290639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조회를 원하는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게시판 항목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39"/>
          <p:cNvSpPr>
            <a:spLocks/>
          </p:cNvSpPr>
          <p:nvPr/>
        </p:nvSpPr>
        <p:spPr>
          <a:xfrm rot="0">
            <a:off x="257175" y="362267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선택한 게시판 항목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아래 댓글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39"/>
          <p:cNvSpPr>
            <a:spLocks/>
          </p:cNvSpPr>
          <p:nvPr/>
        </p:nvSpPr>
        <p:spPr>
          <a:xfrm rot="0">
            <a:off x="259715" y="4323080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선택한 댓글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RSP-USER-33 ~ 36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게시판 관리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2018.10.08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40" name="도형 39"/>
          <p:cNvSpPr>
            <a:spLocks/>
          </p:cNvSpPr>
          <p:nvPr/>
        </p:nvSpPr>
        <p:spPr>
          <a:xfrm rot="0">
            <a:off x="6778625" y="1648460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7. 작성 후 완료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2447925" y="165544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6. 댓글 맨 아래 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작성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 rot="0">
            <a:off x="4592955" y="2748280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7. 작성자와 수정자 아이디</a:t>
            </a:r>
            <a:endParaRPr lang="ko-KR" altLang="en-US" sz="9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일치 시 수정화면 출력</a:t>
            </a:r>
            <a:endParaRPr lang="ko-KR" altLang="en-US" sz="95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0">
            <a:off x="2454275" y="2744470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6. 댓글 맨 아래 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48"/>
          <p:cNvSpPr>
            <a:spLocks/>
          </p:cNvSpPr>
          <p:nvPr/>
        </p:nvSpPr>
        <p:spPr>
          <a:xfrm rot="0">
            <a:off x="6785610" y="2740660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8. 작성 후 수정 완료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 rot="0">
            <a:off x="4476750" y="3222625"/>
            <a:ext cx="1884045" cy="871220"/>
          </a:xfrm>
          <a:prstGeom prst="star12"/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cap="none" dirty="0" smtClean="0" b="0" strike="noStrike">
                <a:latin typeface="맑은 고딕" charset="0"/>
                <a:ea typeface="맑은 고딕" charset="0"/>
              </a:rPr>
              <a:t>아이디 불일치 </a:t>
            </a:r>
            <a:endParaRPr lang="ko-KR" altLang="en-US" sz="95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cap="none" dirty="0" smtClean="0" b="0" strike="noStrike">
                <a:latin typeface="맑은 고딕" charset="0"/>
                <a:ea typeface="맑은 고딕" charset="0"/>
              </a:rPr>
              <a:t>시 경고창 출력</a:t>
            </a:r>
            <a:endParaRPr lang="ko-KR" altLang="en-US" sz="95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 rot="0">
            <a:off x="4593590" y="4194810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7. 작성자와 수정자 아이디</a:t>
            </a:r>
            <a:endParaRPr lang="ko-KR" altLang="en-US" sz="9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일치 시 삭제화면 출력</a:t>
            </a:r>
            <a:endParaRPr lang="ko-KR" altLang="en-US" sz="95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 rot="0">
            <a:off x="2447925" y="418909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6. 댓글 맨 아래 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 rot="0">
            <a:off x="6755130" y="4194810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8. 삭제 완료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4" name="도형 53"/>
          <p:cNvCxnSpPr>
            <a:stCxn id="9" idx="3"/>
            <a:endCxn id="41" idx="1"/>
          </p:cNvCxnSpPr>
          <p:nvPr/>
        </p:nvCxnSpPr>
        <p:spPr>
          <a:xfrm rot="0" flipV="1">
            <a:off x="1901190" y="1844675"/>
            <a:ext cx="547370" cy="2668270"/>
          </a:xfrm>
          <a:prstGeom prst="bentConnector3">
            <a:avLst>
              <a:gd name="adj1" fmla="val 49926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도형 54"/>
          <p:cNvCxnSpPr>
            <a:endCxn id="45" idx="1"/>
          </p:cNvCxnSpPr>
          <p:nvPr/>
        </p:nvCxnSpPr>
        <p:spPr>
          <a:xfrm rot="0">
            <a:off x="2176145" y="2923540"/>
            <a:ext cx="278765" cy="1079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도형 55"/>
          <p:cNvCxnSpPr/>
          <p:nvPr/>
        </p:nvCxnSpPr>
        <p:spPr>
          <a:xfrm rot="0" flipV="1">
            <a:off x="2183765" y="4378325"/>
            <a:ext cx="264795" cy="381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도형 56"/>
          <p:cNvCxnSpPr>
            <a:stCxn id="41" idx="3"/>
            <a:endCxn id="40" idx="1"/>
          </p:cNvCxnSpPr>
          <p:nvPr/>
        </p:nvCxnSpPr>
        <p:spPr>
          <a:xfrm rot="0" flipV="1">
            <a:off x="4089400" y="1837690"/>
            <a:ext cx="2689860" cy="762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57"/>
          <p:cNvCxnSpPr>
            <a:stCxn id="45" idx="3"/>
            <a:endCxn id="44" idx="1"/>
          </p:cNvCxnSpPr>
          <p:nvPr/>
        </p:nvCxnSpPr>
        <p:spPr>
          <a:xfrm rot="0">
            <a:off x="4095750" y="2933700"/>
            <a:ext cx="497840" cy="444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8"/>
          <p:cNvCxnSpPr>
            <a:stCxn id="44" idx="3"/>
            <a:endCxn id="49" idx="1"/>
          </p:cNvCxnSpPr>
          <p:nvPr/>
        </p:nvCxnSpPr>
        <p:spPr>
          <a:xfrm rot="0" flipV="1">
            <a:off x="6234430" y="2929890"/>
            <a:ext cx="551815" cy="825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/>
          <p:nvPr/>
        </p:nvCxnSpPr>
        <p:spPr>
          <a:xfrm rot="0">
            <a:off x="4089400" y="4378325"/>
            <a:ext cx="504825" cy="635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도형 60"/>
          <p:cNvCxnSpPr/>
          <p:nvPr/>
        </p:nvCxnSpPr>
        <p:spPr>
          <a:xfrm rot="0">
            <a:off x="6235065" y="4384040"/>
            <a:ext cx="520700" cy="63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5" idx="2"/>
            <a:endCxn id="6" idx="0"/>
          </p:cNvCxnSpPr>
          <p:nvPr/>
        </p:nvCxnSpPr>
        <p:spPr>
          <a:xfrm rot="0">
            <a:off x="1079500" y="1849120"/>
            <a:ext cx="1905" cy="34226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6" idx="2"/>
            <a:endCxn id="7" idx="0"/>
          </p:cNvCxnSpPr>
          <p:nvPr/>
        </p:nvCxnSpPr>
        <p:spPr>
          <a:xfrm rot="0" flipH="1">
            <a:off x="1076960" y="2569210"/>
            <a:ext cx="4445" cy="33782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>
            <a:stCxn id="7" idx="2"/>
            <a:endCxn id="8" idx="0"/>
          </p:cNvCxnSpPr>
          <p:nvPr/>
        </p:nvCxnSpPr>
        <p:spPr>
          <a:xfrm rot="0">
            <a:off x="1076960" y="3284855"/>
            <a:ext cx="1905" cy="33845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>
            <a:stCxn id="8" idx="2"/>
            <a:endCxn id="9" idx="0"/>
          </p:cNvCxnSpPr>
          <p:nvPr/>
        </p:nvCxnSpPr>
        <p:spPr>
          <a:xfrm rot="0">
            <a:off x="1078230" y="4001135"/>
            <a:ext cx="3175" cy="32258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텍스트 상자 65"/>
          <p:cNvSpPr txBox="1">
            <a:spLocks/>
          </p:cNvSpPr>
          <p:nvPr/>
        </p:nvSpPr>
        <p:spPr>
          <a:xfrm rot="0">
            <a:off x="6572250" y="3422015"/>
            <a:ext cx="2572385" cy="57721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>배송 문의 조회 : 고객 / 판매자 / 관리자</a:t>
            </a: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</a:b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>배송문의 등록, 수정 : 고객 </a:t>
            </a: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</a:b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>배송문의 삭제 : 고객, 관리자</a:t>
            </a:r>
            <a:endParaRPr lang="ko-KR" altLang="en-US" sz="105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403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9"/>
          <p:cNvSpPr>
            <a:spLocks/>
          </p:cNvSpPr>
          <p:nvPr/>
        </p:nvSpPr>
        <p:spPr>
          <a:xfrm rot="0">
            <a:off x="554355" y="1604010"/>
            <a:ext cx="121793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할인 쿠폰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39"/>
          <p:cNvSpPr>
            <a:spLocks/>
          </p:cNvSpPr>
          <p:nvPr/>
        </p:nvSpPr>
        <p:spPr>
          <a:xfrm rot="0">
            <a:off x="2247265" y="1604010"/>
            <a:ext cx="106172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추가할 할인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쿠폰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75"/>
          <p:cNvSpPr txBox="1">
            <a:spLocks/>
          </p:cNvSpPr>
          <p:nvPr/>
        </p:nvSpPr>
        <p:spPr>
          <a:xfrm>
            <a:off x="2968625" y="975995"/>
            <a:ext cx="3265805" cy="37020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관리자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39"/>
          <p:cNvSpPr>
            <a:spLocks/>
          </p:cNvSpPr>
          <p:nvPr/>
        </p:nvSpPr>
        <p:spPr>
          <a:xfrm rot="0">
            <a:off x="4023995" y="1605280"/>
            <a:ext cx="134683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양식에 맞게 작성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39"/>
          <p:cNvSpPr>
            <a:spLocks/>
          </p:cNvSpPr>
          <p:nvPr/>
        </p:nvSpPr>
        <p:spPr>
          <a:xfrm rot="0">
            <a:off x="6104890" y="1605280"/>
            <a:ext cx="139128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쿠폰 생성 완료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76"/>
          <p:cNvSpPr>
            <a:spLocks/>
          </p:cNvSpPr>
          <p:nvPr/>
        </p:nvSpPr>
        <p:spPr>
          <a:xfrm rot="0">
            <a:off x="7501255" y="1359535"/>
            <a:ext cx="1645920" cy="871220"/>
          </a:xfrm>
          <a:prstGeom prst="star12"/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양식과 맞지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</a:b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않을 시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</a:b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경고창 출력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498475" y="323215"/>
          <a:ext cx="8205470" cy="656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40132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RSP-STAFF-1 ~ 4 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/ RSP-USER-37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쿠폰발급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2018.10.09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39" name="도형 38"/>
          <p:cNvSpPr>
            <a:spLocks/>
          </p:cNvSpPr>
          <p:nvPr/>
        </p:nvSpPr>
        <p:spPr>
          <a:xfrm rot="0">
            <a:off x="555625" y="2938145"/>
            <a:ext cx="121793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쿠폰 배포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4027170" y="2336800"/>
            <a:ext cx="134683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당 월의 생일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고객 조회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 rot="0">
            <a:off x="6100445" y="2343785"/>
            <a:ext cx="1391285" cy="3644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고객 선택 후 발급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0">
            <a:off x="2245995" y="2938780"/>
            <a:ext cx="106172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고객목록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 rot="0">
            <a:off x="4027170" y="2934335"/>
            <a:ext cx="134683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회원 등급 조회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46"/>
          <p:cNvSpPr>
            <a:spLocks/>
          </p:cNvSpPr>
          <p:nvPr/>
        </p:nvSpPr>
        <p:spPr>
          <a:xfrm rot="0">
            <a:off x="6102350" y="2944495"/>
            <a:ext cx="1391285" cy="37465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등급에 맞는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쿠폰 발급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 rot="0">
            <a:off x="4025900" y="3593465"/>
            <a:ext cx="1346835" cy="379095"/>
          </a:xfrm>
          <a:prstGeom prst="roundRect">
            <a:avLst>
              <a:gd name="adj" fmla="val 22628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출석체크 도장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개수로 고객 조회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 rot="0">
            <a:off x="6101080" y="3619500"/>
            <a:ext cx="1391285" cy="36258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15개 이상 고객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 후 발급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 rot="0">
            <a:off x="555625" y="4506595"/>
            <a:ext cx="121094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마이 페이지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2264410" y="4508500"/>
            <a:ext cx="121666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쿠폰 조회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0">
            <a:off x="3992880" y="4500880"/>
            <a:ext cx="121539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쿠폰 목록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 rot="0">
            <a:off x="5699760" y="4507230"/>
            <a:ext cx="121348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쿠폰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 rot="0">
            <a:off x="7412990" y="4504690"/>
            <a:ext cx="122745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쿠폰 정보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8" name="도형 57"/>
          <p:cNvCxnSpPr>
            <a:stCxn id="4" idx="3"/>
            <a:endCxn id="5" idx="1"/>
          </p:cNvCxnSpPr>
          <p:nvPr/>
        </p:nvCxnSpPr>
        <p:spPr>
          <a:xfrm rot="0">
            <a:off x="1771650" y="1793240"/>
            <a:ext cx="476250" cy="63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8"/>
          <p:cNvCxnSpPr>
            <a:stCxn id="5" idx="3"/>
            <a:endCxn id="7" idx="1"/>
          </p:cNvCxnSpPr>
          <p:nvPr/>
        </p:nvCxnSpPr>
        <p:spPr>
          <a:xfrm rot="0">
            <a:off x="3308350" y="1793240"/>
            <a:ext cx="716280" cy="190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>
            <a:stCxn id="7" idx="3"/>
            <a:endCxn id="8" idx="1"/>
          </p:cNvCxnSpPr>
          <p:nvPr/>
        </p:nvCxnSpPr>
        <p:spPr>
          <a:xfrm rot="0">
            <a:off x="5370195" y="1794510"/>
            <a:ext cx="735330" cy="63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도형 60"/>
          <p:cNvCxnSpPr>
            <a:stCxn id="4" idx="2"/>
            <a:endCxn id="39" idx="0"/>
          </p:cNvCxnSpPr>
          <p:nvPr/>
        </p:nvCxnSpPr>
        <p:spPr>
          <a:xfrm rot="0">
            <a:off x="1162685" y="1982470"/>
            <a:ext cx="1905" cy="95631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39" idx="3"/>
            <a:endCxn id="45" idx="1"/>
          </p:cNvCxnSpPr>
          <p:nvPr/>
        </p:nvCxnSpPr>
        <p:spPr>
          <a:xfrm rot="0">
            <a:off x="1772920" y="3127375"/>
            <a:ext cx="473710" cy="127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45" idx="3"/>
            <a:endCxn id="46" idx="1"/>
          </p:cNvCxnSpPr>
          <p:nvPr/>
        </p:nvCxnSpPr>
        <p:spPr>
          <a:xfrm rot="0" flipV="1">
            <a:off x="3307080" y="3123565"/>
            <a:ext cx="720725" cy="508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도형 63"/>
          <p:cNvSpPr>
            <a:spLocks/>
          </p:cNvSpPr>
          <p:nvPr/>
        </p:nvSpPr>
        <p:spPr>
          <a:xfrm rot="5400000" flipH="1" flipV="1">
            <a:off x="3522345" y="2631440"/>
            <a:ext cx="610235" cy="400050"/>
          </a:xfrm>
          <a:prstGeom prst="bentConnector2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5" name="도형 64"/>
          <p:cNvSpPr>
            <a:spLocks/>
          </p:cNvSpPr>
          <p:nvPr/>
        </p:nvSpPr>
        <p:spPr>
          <a:xfrm rot="16200000" flipH="1">
            <a:off x="3507105" y="3263900"/>
            <a:ext cx="640080" cy="398780"/>
          </a:xfrm>
          <a:prstGeom prst="bentConnector2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6" name="도형 65"/>
          <p:cNvCxnSpPr>
            <a:stCxn id="41" idx="3"/>
            <a:endCxn id="42" idx="1"/>
          </p:cNvCxnSpPr>
          <p:nvPr/>
        </p:nvCxnSpPr>
        <p:spPr>
          <a:xfrm rot="0">
            <a:off x="5373370" y="2526030"/>
            <a:ext cx="727710" cy="63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도형 66"/>
          <p:cNvCxnSpPr>
            <a:stCxn id="46" idx="3"/>
            <a:endCxn id="47" idx="1"/>
          </p:cNvCxnSpPr>
          <p:nvPr/>
        </p:nvCxnSpPr>
        <p:spPr>
          <a:xfrm rot="0">
            <a:off x="5373370" y="3123565"/>
            <a:ext cx="729615" cy="889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도형 67"/>
          <p:cNvCxnSpPr>
            <a:stCxn id="51" idx="3"/>
            <a:endCxn id="52" idx="1"/>
          </p:cNvCxnSpPr>
          <p:nvPr/>
        </p:nvCxnSpPr>
        <p:spPr>
          <a:xfrm rot="0">
            <a:off x="5372100" y="3782695"/>
            <a:ext cx="729615" cy="1841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도형 68"/>
          <p:cNvCxnSpPr>
            <a:stCxn id="53" idx="3"/>
            <a:endCxn id="54" idx="1"/>
          </p:cNvCxnSpPr>
          <p:nvPr/>
        </p:nvCxnSpPr>
        <p:spPr>
          <a:xfrm rot="0">
            <a:off x="1765935" y="4695825"/>
            <a:ext cx="499110" cy="254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도형 69"/>
          <p:cNvCxnSpPr>
            <a:stCxn id="54" idx="3"/>
            <a:endCxn id="55" idx="1"/>
          </p:cNvCxnSpPr>
          <p:nvPr/>
        </p:nvCxnSpPr>
        <p:spPr>
          <a:xfrm rot="0" flipV="1">
            <a:off x="3480435" y="4690110"/>
            <a:ext cx="513080" cy="825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도형 70"/>
          <p:cNvCxnSpPr>
            <a:stCxn id="55" idx="3"/>
            <a:endCxn id="56" idx="1"/>
          </p:cNvCxnSpPr>
          <p:nvPr/>
        </p:nvCxnSpPr>
        <p:spPr>
          <a:xfrm rot="0">
            <a:off x="5207635" y="4690110"/>
            <a:ext cx="492760" cy="698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도형 71"/>
          <p:cNvCxnSpPr>
            <a:stCxn id="56" idx="3"/>
            <a:endCxn id="57" idx="1"/>
          </p:cNvCxnSpPr>
          <p:nvPr/>
        </p:nvCxnSpPr>
        <p:spPr>
          <a:xfrm rot="0" flipV="1">
            <a:off x="6912610" y="4693920"/>
            <a:ext cx="501015" cy="317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텍스트 상자 72"/>
          <p:cNvSpPr txBox="1">
            <a:spLocks/>
          </p:cNvSpPr>
          <p:nvPr/>
        </p:nvSpPr>
        <p:spPr>
          <a:xfrm rot="0">
            <a:off x="544195" y="4184015"/>
            <a:ext cx="1225550" cy="25463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>쿠폰 조회 : 고객</a:t>
            </a:r>
            <a:endParaRPr lang="ko-KR" altLang="en-US" sz="105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57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39"/>
          <p:cNvSpPr>
            <a:spLocks/>
          </p:cNvSpPr>
          <p:nvPr/>
        </p:nvSpPr>
        <p:spPr>
          <a:xfrm rot="0">
            <a:off x="2045970" y="1425575"/>
            <a:ext cx="142557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작성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9"/>
          <p:cNvSpPr>
            <a:spLocks/>
          </p:cNvSpPr>
          <p:nvPr/>
        </p:nvSpPr>
        <p:spPr>
          <a:xfrm rot="0">
            <a:off x="5974080" y="1424940"/>
            <a:ext cx="134747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양식에 맞게 작성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39"/>
          <p:cNvSpPr>
            <a:spLocks/>
          </p:cNvSpPr>
          <p:nvPr/>
        </p:nvSpPr>
        <p:spPr>
          <a:xfrm rot="0">
            <a:off x="7806690" y="1425575"/>
            <a:ext cx="92075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작성 완료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75"/>
          <p:cNvSpPr txBox="1">
            <a:spLocks/>
          </p:cNvSpPr>
          <p:nvPr/>
        </p:nvSpPr>
        <p:spPr>
          <a:xfrm rot="0">
            <a:off x="2968625" y="975995"/>
            <a:ext cx="3265805" cy="37020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관리자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498475" y="323215"/>
          <a:ext cx="8205470" cy="656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40132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RSP-STAFF-5 ~ 7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/ RSP-USER-38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공지사항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2018.10.09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38" name="도형 37"/>
          <p:cNvSpPr>
            <a:spLocks/>
          </p:cNvSpPr>
          <p:nvPr/>
        </p:nvSpPr>
        <p:spPr>
          <a:xfrm rot="0">
            <a:off x="325755" y="4605020"/>
            <a:ext cx="142494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고객센터 선택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/ 고객센터 화면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4023995" y="4600575"/>
            <a:ext cx="142557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공지사항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/ 공지사항 목록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7366635" y="4607560"/>
            <a:ext cx="136080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글 선택 / 글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 rot="0">
            <a:off x="321945" y="2592705"/>
            <a:ext cx="142494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공지사항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/ 공지사항 목록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0">
            <a:off x="2053590" y="2593340"/>
            <a:ext cx="142557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수정할 글 선택 후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하단에 수정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 rot="0">
            <a:off x="3916045" y="2592070"/>
            <a:ext cx="163512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작성자, 수정자 아이디 일치 시 수정화면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 rot="0">
            <a:off x="7191375" y="1844040"/>
            <a:ext cx="1870075" cy="760095"/>
          </a:xfrm>
          <a:prstGeom prst="star12"/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양식과 다를때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</a:b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경고창 출력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 rot="0">
            <a:off x="5964555" y="2592070"/>
            <a:ext cx="135382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양식에 맞게 수정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 rot="0">
            <a:off x="7804150" y="2594610"/>
            <a:ext cx="92075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수정 완료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 rot="0">
            <a:off x="3510280" y="3034030"/>
            <a:ext cx="2193290" cy="835025"/>
          </a:xfrm>
          <a:prstGeom prst="star12"/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작성자와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</a:b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수정자의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</a:b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아이디 불일치 시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</a:b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경고창 출력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2045970" y="3897630"/>
            <a:ext cx="142557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삭제할 글 선택 후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하단에 삭제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0">
            <a:off x="3913505" y="3893820"/>
            <a:ext cx="163512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작성자, 수정자 아이디 일치 시 삭제화면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 rot="0">
            <a:off x="7806690" y="3884295"/>
            <a:ext cx="92075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삭제 완료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9" name="도형 58"/>
          <p:cNvCxnSpPr>
            <a:stCxn id="44" idx="3"/>
            <a:endCxn id="45" idx="1"/>
          </p:cNvCxnSpPr>
          <p:nvPr/>
        </p:nvCxnSpPr>
        <p:spPr>
          <a:xfrm rot="0">
            <a:off x="1746250" y="2781935"/>
            <a:ext cx="307975" cy="127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>
            <a:stCxn id="45" idx="3"/>
            <a:endCxn id="46" idx="1"/>
          </p:cNvCxnSpPr>
          <p:nvPr/>
        </p:nvCxnSpPr>
        <p:spPr>
          <a:xfrm rot="0" flipV="1">
            <a:off x="3478530" y="2781300"/>
            <a:ext cx="438150" cy="190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도형 60"/>
          <p:cNvCxnSpPr>
            <a:stCxn id="46" idx="3"/>
            <a:endCxn id="50" idx="1"/>
          </p:cNvCxnSpPr>
          <p:nvPr/>
        </p:nvCxnSpPr>
        <p:spPr>
          <a:xfrm rot="0">
            <a:off x="5550535" y="2781300"/>
            <a:ext cx="414655" cy="63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50" idx="3"/>
            <a:endCxn id="51" idx="1"/>
          </p:cNvCxnSpPr>
          <p:nvPr/>
        </p:nvCxnSpPr>
        <p:spPr>
          <a:xfrm rot="0">
            <a:off x="7317740" y="2781300"/>
            <a:ext cx="487045" cy="317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도형 62"/>
          <p:cNvSpPr>
            <a:spLocks/>
          </p:cNvSpPr>
          <p:nvPr/>
        </p:nvSpPr>
        <p:spPr>
          <a:xfrm rot="5400000" flipH="1" flipV="1">
            <a:off x="1372235" y="2103755"/>
            <a:ext cx="1162685" cy="185420"/>
          </a:xfrm>
          <a:prstGeom prst="bentConnector2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4" name="도형 63"/>
          <p:cNvSpPr>
            <a:spLocks/>
          </p:cNvSpPr>
          <p:nvPr/>
        </p:nvSpPr>
        <p:spPr>
          <a:xfrm rot="16200000" flipH="1">
            <a:off x="1298575" y="3339465"/>
            <a:ext cx="1310640" cy="185420"/>
          </a:xfrm>
          <a:prstGeom prst="bentConnector2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5" name="도형 64"/>
          <p:cNvCxnSpPr>
            <a:stCxn id="5" idx="3"/>
            <a:endCxn id="6" idx="1"/>
          </p:cNvCxnSpPr>
          <p:nvPr/>
        </p:nvCxnSpPr>
        <p:spPr>
          <a:xfrm rot="0" flipV="1">
            <a:off x="3470910" y="1614170"/>
            <a:ext cx="2503805" cy="127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6" idx="3"/>
            <a:endCxn id="7" idx="1"/>
          </p:cNvCxnSpPr>
          <p:nvPr/>
        </p:nvCxnSpPr>
        <p:spPr>
          <a:xfrm rot="0">
            <a:off x="7320915" y="1614170"/>
            <a:ext cx="486410" cy="127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도형 66"/>
          <p:cNvCxnSpPr>
            <a:stCxn id="54" idx="3"/>
            <a:endCxn id="55" idx="1"/>
          </p:cNvCxnSpPr>
          <p:nvPr/>
        </p:nvCxnSpPr>
        <p:spPr>
          <a:xfrm rot="0" flipV="1">
            <a:off x="3470910" y="4083050"/>
            <a:ext cx="443230" cy="444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도형 67"/>
          <p:cNvCxnSpPr>
            <a:stCxn id="55" idx="3"/>
            <a:endCxn id="58" idx="1"/>
          </p:cNvCxnSpPr>
          <p:nvPr/>
        </p:nvCxnSpPr>
        <p:spPr>
          <a:xfrm rot="0" flipV="1">
            <a:off x="5547995" y="4073525"/>
            <a:ext cx="2259330" cy="1016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도형 68"/>
          <p:cNvCxnSpPr>
            <a:stCxn id="38" idx="3"/>
            <a:endCxn id="40" idx="1"/>
          </p:cNvCxnSpPr>
          <p:nvPr/>
        </p:nvCxnSpPr>
        <p:spPr>
          <a:xfrm rot="0" flipV="1">
            <a:off x="1750060" y="4789805"/>
            <a:ext cx="2274570" cy="508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도형 69"/>
          <p:cNvCxnSpPr>
            <a:stCxn id="40" idx="3"/>
            <a:endCxn id="41" idx="1"/>
          </p:cNvCxnSpPr>
          <p:nvPr/>
        </p:nvCxnSpPr>
        <p:spPr>
          <a:xfrm rot="0">
            <a:off x="5448935" y="4789805"/>
            <a:ext cx="1918335" cy="762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상자 70"/>
          <p:cNvSpPr txBox="1">
            <a:spLocks/>
          </p:cNvSpPr>
          <p:nvPr/>
        </p:nvSpPr>
        <p:spPr>
          <a:xfrm rot="0">
            <a:off x="0" y="4347845"/>
            <a:ext cx="2572385" cy="25463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>고객센터 조회 : 고객 / 판매자 / 관리자</a:t>
            </a:r>
            <a:endParaRPr lang="ko-KR" altLang="en-US" sz="105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382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9"/>
          <p:cNvSpPr>
            <a:spLocks/>
          </p:cNvSpPr>
          <p:nvPr/>
        </p:nvSpPr>
        <p:spPr>
          <a:xfrm rot="0">
            <a:off x="238125" y="203136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카테고리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75"/>
          <p:cNvSpPr txBox="1">
            <a:spLocks/>
          </p:cNvSpPr>
          <p:nvPr/>
        </p:nvSpPr>
        <p:spPr>
          <a:xfrm rot="0">
            <a:off x="2968625" y="975995"/>
            <a:ext cx="3266440" cy="37020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관리자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39"/>
          <p:cNvSpPr>
            <a:spLocks/>
          </p:cNvSpPr>
          <p:nvPr/>
        </p:nvSpPr>
        <p:spPr>
          <a:xfrm rot="0">
            <a:off x="2452370" y="1588770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선택된 카테고리의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소분류 목록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39"/>
          <p:cNvSpPr>
            <a:spLocks/>
          </p:cNvSpPr>
          <p:nvPr/>
        </p:nvSpPr>
        <p:spPr>
          <a:xfrm rot="0">
            <a:off x="4745355" y="1591310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소분류 중 원하는 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항목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39"/>
          <p:cNvSpPr>
            <a:spLocks/>
          </p:cNvSpPr>
          <p:nvPr/>
        </p:nvSpPr>
        <p:spPr>
          <a:xfrm rot="0">
            <a:off x="7038975" y="158432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선택한 항목의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상품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498475" y="323215"/>
          <a:ext cx="8205470" cy="656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40132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RSP-STAFF-8 ~ 10</a:t>
                      </a: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/ RSP-USER-39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카테고리 관리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2018.10.09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39" name="도형 38"/>
          <p:cNvSpPr>
            <a:spLocks/>
          </p:cNvSpPr>
          <p:nvPr/>
        </p:nvSpPr>
        <p:spPr>
          <a:xfrm rot="0">
            <a:off x="238760" y="308800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선택된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카테고리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2480945" y="258000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추가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4750435" y="257746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추가할 카테고리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이름 작성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 rot="0">
            <a:off x="7037070" y="258889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추가 완료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 rot="0">
            <a:off x="2473960" y="356679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수정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0">
            <a:off x="4743450" y="357060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수정할 카테고리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이름 변경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 rot="0">
            <a:off x="7037070" y="356933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수정 완료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 rot="0">
            <a:off x="2453640" y="4538980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삭제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 rot="0">
            <a:off x="4744085" y="4544060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삭제할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카테고리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 rot="0">
            <a:off x="7044055" y="454850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삭제 완료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3" name="도형 52"/>
          <p:cNvCxnSpPr>
            <a:stCxn id="4" idx="2"/>
            <a:endCxn id="39" idx="0"/>
          </p:cNvCxnSpPr>
          <p:nvPr/>
        </p:nvCxnSpPr>
        <p:spPr>
          <a:xfrm rot="0">
            <a:off x="1059180" y="2409825"/>
            <a:ext cx="1270" cy="67881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도형 53"/>
          <p:cNvCxnSpPr>
            <a:stCxn id="39" idx="3"/>
            <a:endCxn id="6" idx="1"/>
          </p:cNvCxnSpPr>
          <p:nvPr/>
        </p:nvCxnSpPr>
        <p:spPr>
          <a:xfrm rot="0" flipV="1">
            <a:off x="1880235" y="1778000"/>
            <a:ext cx="572770" cy="1499870"/>
          </a:xfrm>
          <a:prstGeom prst="bentConnector3">
            <a:avLst>
              <a:gd name="adj1" fmla="val 49954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도형 54"/>
          <p:cNvCxnSpPr/>
          <p:nvPr/>
        </p:nvCxnSpPr>
        <p:spPr>
          <a:xfrm rot="16200000" flipH="1">
            <a:off x="1586230" y="3859530"/>
            <a:ext cx="1449705" cy="288925"/>
          </a:xfrm>
          <a:prstGeom prst="bentConnector3">
            <a:avLst>
              <a:gd name="adj1" fmla="val 100042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도형 55"/>
          <p:cNvCxnSpPr/>
          <p:nvPr/>
        </p:nvCxnSpPr>
        <p:spPr>
          <a:xfrm rot="0" flipV="1">
            <a:off x="2171700" y="2769235"/>
            <a:ext cx="309880" cy="127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도형 56"/>
          <p:cNvCxnSpPr/>
          <p:nvPr/>
        </p:nvCxnSpPr>
        <p:spPr>
          <a:xfrm rot="0" flipV="1">
            <a:off x="2166620" y="3756025"/>
            <a:ext cx="307975" cy="190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57"/>
          <p:cNvCxnSpPr/>
          <p:nvPr/>
        </p:nvCxnSpPr>
        <p:spPr>
          <a:xfrm rot="0">
            <a:off x="4093845" y="1778000"/>
            <a:ext cx="652145" cy="317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8"/>
          <p:cNvCxnSpPr/>
          <p:nvPr/>
        </p:nvCxnSpPr>
        <p:spPr>
          <a:xfrm rot="0" flipV="1">
            <a:off x="4122420" y="2766695"/>
            <a:ext cx="628650" cy="317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/>
          <p:nvPr/>
        </p:nvCxnSpPr>
        <p:spPr>
          <a:xfrm rot="0">
            <a:off x="4115435" y="3756025"/>
            <a:ext cx="628650" cy="444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도형 60"/>
          <p:cNvCxnSpPr/>
          <p:nvPr/>
        </p:nvCxnSpPr>
        <p:spPr>
          <a:xfrm rot="0">
            <a:off x="4095114" y="4728210"/>
            <a:ext cx="649605" cy="571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/>
          <p:nvPr/>
        </p:nvCxnSpPr>
        <p:spPr>
          <a:xfrm rot="0" flipV="1">
            <a:off x="6386830" y="1773555"/>
            <a:ext cx="652780" cy="762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/>
          <p:nvPr/>
        </p:nvCxnSpPr>
        <p:spPr>
          <a:xfrm rot="0">
            <a:off x="6391910" y="2766695"/>
            <a:ext cx="645795" cy="1206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/>
          <p:nvPr/>
        </p:nvCxnSpPr>
        <p:spPr>
          <a:xfrm rot="0" flipV="1">
            <a:off x="6384925" y="3758565"/>
            <a:ext cx="652780" cy="190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/>
          <p:nvPr/>
        </p:nvCxnSpPr>
        <p:spPr>
          <a:xfrm rot="0">
            <a:off x="6385560" y="4733290"/>
            <a:ext cx="659130" cy="508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텍스트 상자 65"/>
          <p:cNvSpPr txBox="1">
            <a:spLocks/>
          </p:cNvSpPr>
          <p:nvPr/>
        </p:nvSpPr>
        <p:spPr>
          <a:xfrm rot="0">
            <a:off x="202565" y="3601085"/>
            <a:ext cx="1679575" cy="41592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>카테고리 조회 : </a:t>
            </a:r>
            <a:endParaRPr lang="ko-KR" altLang="en-US" sz="105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>고객 / 판매자 / 관리자</a:t>
            </a:r>
            <a:endParaRPr lang="ko-KR" altLang="en-US" sz="105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418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75"/>
          <p:cNvSpPr txBox="1">
            <a:spLocks/>
          </p:cNvSpPr>
          <p:nvPr/>
        </p:nvSpPr>
        <p:spPr>
          <a:xfrm>
            <a:off x="2968625" y="975995"/>
            <a:ext cx="3265805" cy="37084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고객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39"/>
          <p:cNvSpPr>
            <a:spLocks/>
          </p:cNvSpPr>
          <p:nvPr/>
        </p:nvSpPr>
        <p:spPr>
          <a:xfrm rot="0">
            <a:off x="255905" y="2074545"/>
            <a:ext cx="148717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스타일링 화면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9"/>
          <p:cNvSpPr>
            <a:spLocks/>
          </p:cNvSpPr>
          <p:nvPr/>
        </p:nvSpPr>
        <p:spPr>
          <a:xfrm rot="0">
            <a:off x="2226310" y="2074545"/>
            <a:ext cx="121920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사진 추가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39"/>
          <p:cNvSpPr>
            <a:spLocks/>
          </p:cNvSpPr>
          <p:nvPr/>
        </p:nvSpPr>
        <p:spPr>
          <a:xfrm rot="0">
            <a:off x="3944620" y="2074545"/>
            <a:ext cx="92773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사진 등록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39"/>
          <p:cNvSpPr>
            <a:spLocks/>
          </p:cNvSpPr>
          <p:nvPr/>
        </p:nvSpPr>
        <p:spPr>
          <a:xfrm rot="0">
            <a:off x="5389880" y="2074545"/>
            <a:ext cx="148653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스타일링 찾기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39"/>
          <p:cNvSpPr>
            <a:spLocks/>
          </p:cNvSpPr>
          <p:nvPr/>
        </p:nvSpPr>
        <p:spPr>
          <a:xfrm rot="0">
            <a:off x="7362825" y="2074545"/>
            <a:ext cx="135953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비슷한 연예인의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스타일링 사진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RSP-BUYER-2 ~ 3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스타일링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2018.10.09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38" name="도형 37"/>
          <p:cNvSpPr>
            <a:spLocks/>
          </p:cNvSpPr>
          <p:nvPr/>
        </p:nvSpPr>
        <p:spPr>
          <a:xfrm rot="0">
            <a:off x="253365" y="3528060"/>
            <a:ext cx="148717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스타일링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3583940" y="3528060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사진으로 조회된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닮은 연예인의 이름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7075170" y="3528060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해당 연예인의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스타일링 사진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7078345" y="2607945"/>
            <a:ext cx="1662430" cy="770255"/>
          </a:xfrm>
          <a:prstGeom prst="star12"/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얼굴 인식 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불가능시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경고창 출력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42" name="도형 41"/>
          <p:cNvCxnSpPr>
            <a:stCxn id="5" idx="3"/>
            <a:endCxn id="6" idx="1"/>
          </p:cNvCxnSpPr>
          <p:nvPr/>
        </p:nvCxnSpPr>
        <p:spPr>
          <a:xfrm rot="0">
            <a:off x="1742440" y="2263775"/>
            <a:ext cx="484505" cy="63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42"/>
          <p:cNvCxnSpPr>
            <a:stCxn id="6" idx="3"/>
            <a:endCxn id="7" idx="1"/>
          </p:cNvCxnSpPr>
          <p:nvPr/>
        </p:nvCxnSpPr>
        <p:spPr>
          <a:xfrm rot="0">
            <a:off x="3444875" y="2263775"/>
            <a:ext cx="500380" cy="63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43"/>
          <p:cNvCxnSpPr>
            <a:stCxn id="7" idx="3"/>
            <a:endCxn id="8" idx="1"/>
          </p:cNvCxnSpPr>
          <p:nvPr/>
        </p:nvCxnSpPr>
        <p:spPr>
          <a:xfrm rot="0">
            <a:off x="4871720" y="2263775"/>
            <a:ext cx="518795" cy="63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44"/>
          <p:cNvCxnSpPr>
            <a:stCxn id="8" idx="3"/>
            <a:endCxn id="9" idx="1"/>
          </p:cNvCxnSpPr>
          <p:nvPr/>
        </p:nvCxnSpPr>
        <p:spPr>
          <a:xfrm rot="0">
            <a:off x="6875780" y="2263775"/>
            <a:ext cx="487680" cy="63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도형 45"/>
          <p:cNvCxnSpPr>
            <a:stCxn id="38" idx="3"/>
            <a:endCxn id="39" idx="1"/>
          </p:cNvCxnSpPr>
          <p:nvPr/>
        </p:nvCxnSpPr>
        <p:spPr>
          <a:xfrm rot="0">
            <a:off x="1739900" y="3717290"/>
            <a:ext cx="1844675" cy="63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도형 46"/>
          <p:cNvCxnSpPr>
            <a:stCxn id="39" idx="3"/>
            <a:endCxn id="40" idx="1"/>
          </p:cNvCxnSpPr>
          <p:nvPr/>
        </p:nvCxnSpPr>
        <p:spPr>
          <a:xfrm rot="0">
            <a:off x="5225415" y="3717290"/>
            <a:ext cx="1850390" cy="63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24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75"/>
          <p:cNvSpPr txBox="1">
            <a:spLocks/>
          </p:cNvSpPr>
          <p:nvPr/>
        </p:nvSpPr>
        <p:spPr>
          <a:xfrm>
            <a:off x="2968625" y="975995"/>
            <a:ext cx="3265805" cy="37084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고객</a:t>
            </a:r>
          </a:p>
        </p:txBody>
      </p:sp>
      <p:sp>
        <p:nvSpPr>
          <p:cNvPr id="5" name="도형 39"/>
          <p:cNvSpPr>
            <a:spLocks/>
          </p:cNvSpPr>
          <p:nvPr/>
        </p:nvSpPr>
        <p:spPr>
          <a:xfrm rot="0">
            <a:off x="513080" y="1513840"/>
            <a:ext cx="159956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상품 상세페이지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9"/>
          <p:cNvSpPr>
            <a:spLocks/>
          </p:cNvSpPr>
          <p:nvPr/>
        </p:nvSpPr>
        <p:spPr>
          <a:xfrm rot="0">
            <a:off x="2806065" y="1513840"/>
            <a:ext cx="139255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옵션 및 수량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39"/>
          <p:cNvSpPr>
            <a:spLocks/>
          </p:cNvSpPr>
          <p:nvPr/>
        </p:nvSpPr>
        <p:spPr>
          <a:xfrm rot="0">
            <a:off x="4879975" y="1513840"/>
            <a:ext cx="152654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장바구니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76"/>
          <p:cNvSpPr>
            <a:spLocks/>
          </p:cNvSpPr>
          <p:nvPr/>
        </p:nvSpPr>
        <p:spPr>
          <a:xfrm rot="0">
            <a:off x="4786630" y="1916430"/>
            <a:ext cx="1756410" cy="871220"/>
          </a:xfrm>
          <a:prstGeom prst="star12"/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옵션 및 수량 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비선택시 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경고창 출력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도형 39"/>
          <p:cNvSpPr>
            <a:spLocks/>
          </p:cNvSpPr>
          <p:nvPr/>
        </p:nvSpPr>
        <p:spPr>
          <a:xfrm rot="0">
            <a:off x="7085330" y="1513840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정상처리 메세지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RSP-BUYER-4 ~ 6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장바구니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2018.10.09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38" name="도형 37"/>
          <p:cNvSpPr>
            <a:spLocks/>
          </p:cNvSpPr>
          <p:nvPr/>
        </p:nvSpPr>
        <p:spPr>
          <a:xfrm rot="0">
            <a:off x="513715" y="3125470"/>
            <a:ext cx="1600200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마이 페이지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2804160" y="3125470"/>
            <a:ext cx="139255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장바구니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4882515" y="3125470"/>
            <a:ext cx="152717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현재 장바구니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4888865" y="4191635"/>
            <a:ext cx="152717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3-1. 전체선택 / 일부선택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9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삭제할 상품 선택</a:t>
            </a:r>
            <a:endParaRPr lang="ko-KR" altLang="en-US" sz="9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 rot="0">
            <a:off x="7084060" y="4195445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3-2. 삭제 선택 시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 완료 / 메시지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3" name="도형 42"/>
          <p:cNvCxnSpPr>
            <a:stCxn id="5" idx="3"/>
            <a:endCxn id="6" idx="1"/>
          </p:cNvCxnSpPr>
          <p:nvPr/>
        </p:nvCxnSpPr>
        <p:spPr>
          <a:xfrm rot="0">
            <a:off x="2112010" y="1703070"/>
            <a:ext cx="694690" cy="63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43"/>
          <p:cNvCxnSpPr>
            <a:stCxn id="6" idx="3"/>
            <a:endCxn id="7" idx="1"/>
          </p:cNvCxnSpPr>
          <p:nvPr/>
        </p:nvCxnSpPr>
        <p:spPr>
          <a:xfrm rot="0">
            <a:off x="4197985" y="1703070"/>
            <a:ext cx="682625" cy="63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44"/>
          <p:cNvCxnSpPr>
            <a:stCxn id="7" idx="3"/>
            <a:endCxn id="9" idx="1"/>
          </p:cNvCxnSpPr>
          <p:nvPr/>
        </p:nvCxnSpPr>
        <p:spPr>
          <a:xfrm rot="0">
            <a:off x="6405880" y="1703070"/>
            <a:ext cx="680085" cy="63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도형 45"/>
          <p:cNvCxnSpPr>
            <a:stCxn id="38" idx="3"/>
            <a:endCxn id="39" idx="1"/>
          </p:cNvCxnSpPr>
          <p:nvPr/>
        </p:nvCxnSpPr>
        <p:spPr>
          <a:xfrm rot="0">
            <a:off x="2113280" y="3314700"/>
            <a:ext cx="691515" cy="63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도형 46"/>
          <p:cNvCxnSpPr>
            <a:stCxn id="39" idx="3"/>
            <a:endCxn id="40" idx="1"/>
          </p:cNvCxnSpPr>
          <p:nvPr/>
        </p:nvCxnSpPr>
        <p:spPr>
          <a:xfrm rot="0">
            <a:off x="4196080" y="3314700"/>
            <a:ext cx="687070" cy="63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도형 47"/>
          <p:cNvCxnSpPr>
            <a:stCxn id="40" idx="2"/>
            <a:endCxn id="41" idx="0"/>
          </p:cNvCxnSpPr>
          <p:nvPr/>
        </p:nvCxnSpPr>
        <p:spPr>
          <a:xfrm rot="0">
            <a:off x="5645785" y="3504565"/>
            <a:ext cx="6985" cy="68770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도형 48"/>
          <p:cNvCxnSpPr>
            <a:stCxn id="41" idx="3"/>
            <a:endCxn id="42" idx="1"/>
          </p:cNvCxnSpPr>
          <p:nvPr/>
        </p:nvCxnSpPr>
        <p:spPr>
          <a:xfrm rot="0">
            <a:off x="6415405" y="4380865"/>
            <a:ext cx="669290" cy="444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268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75"/>
          <p:cNvSpPr txBox="1">
            <a:spLocks/>
          </p:cNvSpPr>
          <p:nvPr/>
        </p:nvSpPr>
        <p:spPr>
          <a:xfrm>
            <a:off x="2968625" y="975995"/>
            <a:ext cx="3265805" cy="37084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고객 / 관리자</a:t>
            </a:r>
          </a:p>
        </p:txBody>
      </p:sp>
      <p:sp>
        <p:nvSpPr>
          <p:cNvPr id="5" name="도형 39"/>
          <p:cNvSpPr>
            <a:spLocks/>
          </p:cNvSpPr>
          <p:nvPr/>
        </p:nvSpPr>
        <p:spPr>
          <a:xfrm rot="0">
            <a:off x="559435" y="3498850"/>
            <a:ext cx="129540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관리자 화면에서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주문목록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9"/>
          <p:cNvSpPr>
            <a:spLocks/>
          </p:cNvSpPr>
          <p:nvPr/>
        </p:nvSpPr>
        <p:spPr>
          <a:xfrm rot="0">
            <a:off x="2286000" y="3502025"/>
            <a:ext cx="1194435" cy="3848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고객이 주문한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상품 목록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39"/>
          <p:cNvSpPr>
            <a:spLocks/>
          </p:cNvSpPr>
          <p:nvPr/>
        </p:nvSpPr>
        <p:spPr>
          <a:xfrm rot="0">
            <a:off x="3927475" y="3498850"/>
            <a:ext cx="135445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미확인 상품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39"/>
          <p:cNvSpPr>
            <a:spLocks/>
          </p:cNvSpPr>
          <p:nvPr/>
        </p:nvSpPr>
        <p:spPr>
          <a:xfrm rot="0">
            <a:off x="5686425" y="3496945"/>
            <a:ext cx="122491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주문 확인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39"/>
          <p:cNvSpPr>
            <a:spLocks/>
          </p:cNvSpPr>
          <p:nvPr/>
        </p:nvSpPr>
        <p:spPr>
          <a:xfrm rot="0">
            <a:off x="7327265" y="3503930"/>
            <a:ext cx="130683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미확인 상태에서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상태 상태로 변경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498475" y="323215"/>
          <a:ext cx="8205470" cy="656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40132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RSP-STAFF-10 ~ 11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/ RSP-BUYER-7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상품 주문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2018.10.09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39" name="도형 38"/>
          <p:cNvSpPr>
            <a:spLocks/>
          </p:cNvSpPr>
          <p:nvPr/>
        </p:nvSpPr>
        <p:spPr>
          <a:xfrm rot="0">
            <a:off x="554990" y="2197100"/>
            <a:ext cx="129540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마이 페이지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3698240" y="2197100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장바구니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6849745" y="2197100"/>
            <a:ext cx="174307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장바구니 목록에서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전체 또는 일부 선택 주문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2" name="도형 41"/>
          <p:cNvCxnSpPr>
            <a:stCxn id="39" idx="3"/>
            <a:endCxn id="40" idx="1"/>
          </p:cNvCxnSpPr>
          <p:nvPr/>
        </p:nvCxnSpPr>
        <p:spPr>
          <a:xfrm rot="0">
            <a:off x="1849755" y="2386330"/>
            <a:ext cx="1849120" cy="63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42"/>
          <p:cNvCxnSpPr>
            <a:stCxn id="40" idx="3"/>
            <a:endCxn id="41" idx="1"/>
          </p:cNvCxnSpPr>
          <p:nvPr/>
        </p:nvCxnSpPr>
        <p:spPr>
          <a:xfrm rot="0">
            <a:off x="5339715" y="2386330"/>
            <a:ext cx="1510665" cy="63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43"/>
          <p:cNvCxnSpPr>
            <a:stCxn id="5" idx="3"/>
            <a:endCxn id="6" idx="1"/>
          </p:cNvCxnSpPr>
          <p:nvPr/>
        </p:nvCxnSpPr>
        <p:spPr>
          <a:xfrm rot="0">
            <a:off x="1854200" y="3688080"/>
            <a:ext cx="432435" cy="635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44"/>
          <p:cNvCxnSpPr>
            <a:stCxn id="6" idx="3"/>
            <a:endCxn id="7" idx="1"/>
          </p:cNvCxnSpPr>
          <p:nvPr/>
        </p:nvCxnSpPr>
        <p:spPr>
          <a:xfrm rot="0" flipV="1">
            <a:off x="3479800" y="3688080"/>
            <a:ext cx="448310" cy="635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도형 45"/>
          <p:cNvCxnSpPr>
            <a:stCxn id="7" idx="3"/>
            <a:endCxn id="11" idx="1"/>
          </p:cNvCxnSpPr>
          <p:nvPr/>
        </p:nvCxnSpPr>
        <p:spPr>
          <a:xfrm rot="0" flipV="1">
            <a:off x="5281295" y="3686175"/>
            <a:ext cx="405765" cy="254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도형 46"/>
          <p:cNvCxnSpPr>
            <a:stCxn id="11" idx="3"/>
            <a:endCxn id="13" idx="1"/>
          </p:cNvCxnSpPr>
          <p:nvPr/>
        </p:nvCxnSpPr>
        <p:spPr>
          <a:xfrm rot="0">
            <a:off x="6910705" y="3686175"/>
            <a:ext cx="417195" cy="762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텍스트 상자 47"/>
          <p:cNvSpPr txBox="1">
            <a:spLocks/>
          </p:cNvSpPr>
          <p:nvPr/>
        </p:nvSpPr>
        <p:spPr>
          <a:xfrm rot="0">
            <a:off x="559435" y="3183890"/>
            <a:ext cx="608330" cy="25463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>관리자</a:t>
            </a:r>
            <a:endParaRPr lang="ko-KR" altLang="en-US" sz="105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48"/>
          <p:cNvSpPr txBox="1">
            <a:spLocks/>
          </p:cNvSpPr>
          <p:nvPr/>
        </p:nvSpPr>
        <p:spPr>
          <a:xfrm rot="0">
            <a:off x="559435" y="1933575"/>
            <a:ext cx="548640" cy="25463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>고객</a:t>
            </a:r>
            <a:endParaRPr lang="ko-KR" altLang="en-US" sz="105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57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75"/>
          <p:cNvSpPr txBox="1">
            <a:spLocks/>
          </p:cNvSpPr>
          <p:nvPr/>
        </p:nvSpPr>
        <p:spPr>
          <a:xfrm>
            <a:off x="2968625" y="975995"/>
            <a:ext cx="3265805" cy="37084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고객 / 관리자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39"/>
          <p:cNvSpPr>
            <a:spLocks/>
          </p:cNvSpPr>
          <p:nvPr/>
        </p:nvSpPr>
        <p:spPr>
          <a:xfrm>
            <a:off x="615315" y="2430145"/>
            <a:ext cx="1641475" cy="37846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altLang="en-US" sz="1000" b="0" strike="noStrike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메인화면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도형 39"/>
          <p:cNvSpPr>
            <a:spLocks/>
          </p:cNvSpPr>
          <p:nvPr/>
        </p:nvSpPr>
        <p:spPr>
          <a:xfrm rot="0">
            <a:off x="2692400" y="243014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상품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39"/>
          <p:cNvSpPr>
            <a:spLocks/>
          </p:cNvSpPr>
          <p:nvPr/>
        </p:nvSpPr>
        <p:spPr>
          <a:xfrm>
            <a:off x="4769485" y="2438400"/>
            <a:ext cx="1641475" cy="37846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950" b="0" strike="noStrike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950" b="0" strike="noStrike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오른쪽에 팝업창형식 클릭한 상품목록 출력</a:t>
            </a:r>
            <a:endParaRPr lang="ko-KR" altLang="en-US" sz="95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도형 39"/>
          <p:cNvSpPr>
            <a:spLocks/>
          </p:cNvSpPr>
          <p:nvPr/>
        </p:nvSpPr>
        <p:spPr>
          <a:xfrm>
            <a:off x="6846570" y="2430145"/>
            <a:ext cx="1641475" cy="37846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>
                <a:solidFill>
                  <a:schemeClr val="bg1"/>
                </a:solidFill>
                <a:latin typeface="맑은 고딕" charset="0"/>
                <a:ea typeface="맑은 고딕" charset="0"/>
              </a:rPr>
              <a:t>4</a:t>
            </a:r>
            <a:r>
              <a:rPr lang="en-US" altLang="ko-KR" sz="1000" b="0" strike="noStrike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000" b="0" strike="noStrike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목록 클릭시 해당</a:t>
            </a:r>
            <a:endParaRPr lang="en-US" altLang="ko-KR" sz="1000" b="0" strike="noStrike" cap="none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상품 화면으로 이동</a:t>
            </a:r>
            <a:endParaRPr lang="ko-KR" altLang="en-US" sz="1000" b="0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RSP-BUYER-8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관심상품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2018.10.09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cxnSp>
        <p:nvCxnSpPr>
          <p:cNvPr id="38" name="도형 37"/>
          <p:cNvCxnSpPr>
            <a:stCxn id="5" idx="3"/>
            <a:endCxn id="6" idx="1"/>
          </p:cNvCxnSpPr>
          <p:nvPr/>
        </p:nvCxnSpPr>
        <p:spPr>
          <a:xfrm rot="0">
            <a:off x="2256790" y="2619375"/>
            <a:ext cx="436245" cy="63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도형 38"/>
          <p:cNvCxnSpPr>
            <a:stCxn id="6" idx="3"/>
            <a:endCxn id="7" idx="1"/>
          </p:cNvCxnSpPr>
          <p:nvPr/>
        </p:nvCxnSpPr>
        <p:spPr>
          <a:xfrm rot="0">
            <a:off x="4333875" y="2619375"/>
            <a:ext cx="436245" cy="889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도형 39"/>
          <p:cNvCxnSpPr>
            <a:stCxn id="7" idx="3"/>
            <a:endCxn id="11" idx="1"/>
          </p:cNvCxnSpPr>
          <p:nvPr/>
        </p:nvCxnSpPr>
        <p:spPr>
          <a:xfrm rot="0" flipV="1">
            <a:off x="6410960" y="2619375"/>
            <a:ext cx="436245" cy="889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925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75"/>
          <p:cNvSpPr txBox="1">
            <a:spLocks/>
          </p:cNvSpPr>
          <p:nvPr/>
        </p:nvSpPr>
        <p:spPr>
          <a:xfrm>
            <a:off x="2968625" y="975995"/>
            <a:ext cx="3265805" cy="37084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고객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39"/>
          <p:cNvSpPr>
            <a:spLocks/>
          </p:cNvSpPr>
          <p:nvPr/>
        </p:nvSpPr>
        <p:spPr>
          <a:xfrm rot="0">
            <a:off x="765175" y="1736090"/>
            <a:ext cx="124904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주문 목록 확인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9"/>
          <p:cNvSpPr>
            <a:spLocks/>
          </p:cNvSpPr>
          <p:nvPr/>
        </p:nvSpPr>
        <p:spPr>
          <a:xfrm rot="0">
            <a:off x="2482850" y="1732915"/>
            <a:ext cx="110998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쿠폰 클릭 /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쿠폰 목록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39"/>
          <p:cNvSpPr>
            <a:spLocks/>
          </p:cNvSpPr>
          <p:nvPr/>
        </p:nvSpPr>
        <p:spPr>
          <a:xfrm rot="0">
            <a:off x="4068445" y="1738630"/>
            <a:ext cx="105219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쿠폰 적용 후</a:t>
            </a:r>
            <a:endParaRPr lang="ko-KR" altLang="en-US" sz="95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결제 금액 출력</a:t>
            </a:r>
            <a:endParaRPr lang="ko-KR" altLang="en-US" sz="95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39"/>
          <p:cNvSpPr>
            <a:spLocks/>
          </p:cNvSpPr>
          <p:nvPr/>
        </p:nvSpPr>
        <p:spPr>
          <a:xfrm rot="0">
            <a:off x="5612765" y="1732915"/>
            <a:ext cx="94488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결제 확인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39"/>
          <p:cNvSpPr>
            <a:spLocks/>
          </p:cNvSpPr>
          <p:nvPr/>
        </p:nvSpPr>
        <p:spPr>
          <a:xfrm rot="0">
            <a:off x="7062470" y="1737995"/>
            <a:ext cx="124015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포인트 차감 및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결제 완료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51" name="그룹 50"/>
          <p:cNvGrpSpPr/>
          <p:nvPr/>
        </p:nvGrpSpPr>
        <p:grpSpPr>
          <a:xfrm rot="0">
            <a:off x="5206365" y="2389505"/>
            <a:ext cx="2286635" cy="846455"/>
            <a:chOff x="5206365" y="2389505"/>
            <a:chExt cx="2286635" cy="846455"/>
          </a:xfrm>
        </p:grpSpPr>
        <p:sp>
          <p:nvSpPr>
            <p:cNvPr id="2" name="사각형 설명선 1"/>
            <p:cNvSpPr>
              <a:spLocks/>
            </p:cNvSpPr>
            <p:nvPr/>
          </p:nvSpPr>
          <p:spPr>
            <a:xfrm rot="0">
              <a:off x="5206365" y="2389505"/>
              <a:ext cx="2286635" cy="846455"/>
            </a:xfrm>
            <a:prstGeom prst="wedgeRectCallout">
              <a:avLst>
                <a:gd name="adj1" fmla="val -13056"/>
                <a:gd name="adj2" fmla="val -81290"/>
              </a:avLst>
            </a:prstGeom>
            <a:solidFill>
              <a:srgbClr val="4DACF3"/>
            </a:solidFill>
            <a:ln w="9525" cap="flat" cmpd="sng">
              <a:solidFill>
                <a:srgbClr val="4DACF3">
                  <a:alpha val="100000"/>
                </a:srgbClr>
              </a:solidFill>
              <a:prstDash val="solid"/>
              <a:round/>
            </a:ln>
          </p:spPr>
          <p:style>
            <a:lnRef idx="0"/>
            <a:fillRef idx="0"/>
            <a:effectRef idx="0"/>
            <a:fontRef idx="minor">
              <a:schemeClr val="accen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779145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5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TextBox 7"/>
            <p:cNvSpPr txBox="1">
              <a:spLocks/>
            </p:cNvSpPr>
            <p:nvPr/>
          </p:nvSpPr>
          <p:spPr>
            <a:xfrm rot="0">
              <a:off x="5310505" y="2458720"/>
              <a:ext cx="2105025" cy="70866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l" fontAlgn="auto" defTabSz="779145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cap="none" dirty="0" smtClean="0" b="0" strike="noStrike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4-1. 포인트 부족시 메시지 출력</a:t>
              </a:r>
              <a:endParaRPr lang="ko-KR" altLang="en-US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779145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cap="none" dirty="0" smtClean="0" b="0" strike="noStrike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      및 충전화면 출력</a:t>
              </a:r>
              <a:r>
                <a:rPr lang="en-US" altLang="ko-KR" sz="1000" cap="none" dirty="0" smtClean="0" b="0" strike="noStrike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/>
              </a:r>
              <a:br>
                <a:rPr lang="en-US" altLang="ko-KR" sz="1000" cap="none" dirty="0" smtClean="0" b="0" strike="noStrike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</a:br>
              <a:r>
                <a:rPr lang="en-US" altLang="ko-KR" sz="1000" cap="none" dirty="0" smtClean="0" b="0" strike="noStrike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4-2. 충전금액 작성 후 충전 완료</a:t>
              </a:r>
              <a:endParaRPr lang="ko-KR" altLang="en-US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  <a:p>
              <a:pPr marL="0" indent="0" algn="l" fontAlgn="auto" defTabSz="779145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000" cap="none" dirty="0" smtClean="0" b="0" strike="noStrike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      결제화면 출력</a:t>
              </a:r>
              <a:endParaRPr lang="ko-KR" altLang="en-US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RSP-BUYER-9 ~ 12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상품결제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2018.10.09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38" name="도형 37"/>
          <p:cNvSpPr>
            <a:spLocks/>
          </p:cNvSpPr>
          <p:nvPr/>
        </p:nvSpPr>
        <p:spPr>
          <a:xfrm rot="0">
            <a:off x="770890" y="3585210"/>
            <a:ext cx="108204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마이 페이지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2241550" y="3587750"/>
            <a:ext cx="134683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포인트 충전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3948430" y="3578860"/>
            <a:ext cx="116903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충전 금액 작성</a:t>
            </a:r>
            <a:endParaRPr lang="ko-KR" altLang="en-US" sz="95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5492750" y="3581400"/>
            <a:ext cx="108839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카드사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 rot="0">
            <a:off x="6935470" y="3578860"/>
            <a:ext cx="141732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충전 선택 및 완료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3" name="도형 42"/>
          <p:cNvCxnSpPr/>
          <p:nvPr/>
        </p:nvCxnSpPr>
        <p:spPr>
          <a:xfrm rot="0" flipV="1">
            <a:off x="2013585" y="1922145"/>
            <a:ext cx="469900" cy="381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43"/>
          <p:cNvCxnSpPr/>
          <p:nvPr/>
        </p:nvCxnSpPr>
        <p:spPr>
          <a:xfrm rot="0">
            <a:off x="3592195" y="1922145"/>
            <a:ext cx="476885" cy="635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44"/>
          <p:cNvCxnSpPr/>
          <p:nvPr/>
        </p:nvCxnSpPr>
        <p:spPr>
          <a:xfrm rot="0" flipV="1">
            <a:off x="5120005" y="1922145"/>
            <a:ext cx="493395" cy="635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도형 45"/>
          <p:cNvCxnSpPr/>
          <p:nvPr/>
        </p:nvCxnSpPr>
        <p:spPr>
          <a:xfrm rot="0">
            <a:off x="6557010" y="1922145"/>
            <a:ext cx="506095" cy="571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도형 46"/>
          <p:cNvCxnSpPr/>
          <p:nvPr/>
        </p:nvCxnSpPr>
        <p:spPr>
          <a:xfrm rot="0">
            <a:off x="1852295" y="3774440"/>
            <a:ext cx="389890" cy="317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도형 47"/>
          <p:cNvCxnSpPr/>
          <p:nvPr/>
        </p:nvCxnSpPr>
        <p:spPr>
          <a:xfrm rot="0" flipV="1">
            <a:off x="3587750" y="3768090"/>
            <a:ext cx="361315" cy="952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도형 48"/>
          <p:cNvCxnSpPr/>
          <p:nvPr/>
        </p:nvCxnSpPr>
        <p:spPr>
          <a:xfrm rot="0">
            <a:off x="5116830" y="3768090"/>
            <a:ext cx="376555" cy="317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도형 49"/>
          <p:cNvCxnSpPr/>
          <p:nvPr/>
        </p:nvCxnSpPr>
        <p:spPr>
          <a:xfrm rot="0" flipV="1">
            <a:off x="6580505" y="3768090"/>
            <a:ext cx="355600" cy="317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493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21310" y="-36830"/>
            <a:ext cx="829310" cy="294005"/>
          </a:xfrm>
          <a:prstGeom prst="rect">
            <a:avLst/>
          </a:prstGeom>
        </p:spPr>
        <p:txBody>
          <a:bodyPr vert="horz" wrap="square" lIns="78105" tIns="38735" rIns="78105" bIns="38735" numCol="1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INDEX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22580" y="537210"/>
          <a:ext cx="8099425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250"/>
                <a:gridCol w="1619885"/>
                <a:gridCol w="1619885"/>
                <a:gridCol w="1619885"/>
                <a:gridCol w="1620520"/>
              </a:tblGrid>
              <a:tr h="408940">
                <a:tc gridSpan="5"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문서개정이력표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370840">
                <a:tc gridSpan="2"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문서명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프로세스 흐름도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날짜</a:t>
                      </a: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승인자</a:t>
                      </a: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2018.10.08</a:t>
                      </a: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최초 제정 및 내용 작성</a:t>
                      </a: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2018.10.09</a:t>
                      </a: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내용 작성</a:t>
                      </a: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2018.10.09</a:t>
                      </a: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내용 수정</a:t>
                      </a: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711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/>
          </p:cNvSpPr>
          <p:nvPr>
            <p:ph type="title" idx="4294967295"/>
          </p:nvPr>
        </p:nvSpPr>
        <p:spPr>
          <a:xfrm rot="0">
            <a:off x="321310" y="-36830"/>
            <a:ext cx="1115695" cy="294640"/>
          </a:xfrm>
          <a:prstGeom prst="rect"/>
        </p:spPr>
        <p:txBody>
          <a:bodyPr wrap="square" lIns="78105" tIns="38735" rIns="78105" bIns="38735" vert="horz" anchor="ctr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2968625" y="975995"/>
            <a:ext cx="3267075" cy="37020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관리자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509905" y="1421765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마이 페이지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2687320" y="1425575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포인트 충전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4869180" y="1438910"/>
            <a:ext cx="1642745" cy="3651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카드사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7035165" y="1436370"/>
            <a:ext cx="1642745" cy="36068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카드사 목록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498475" y="323215"/>
          <a:ext cx="8205470" cy="656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40132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RSP-STAFF-12 ~ 14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/ RSP-BUYER-13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카드사 관리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2018.10.09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38" name="도형 37"/>
          <p:cNvSpPr>
            <a:spLocks/>
          </p:cNvSpPr>
          <p:nvPr/>
        </p:nvSpPr>
        <p:spPr>
          <a:xfrm rot="0">
            <a:off x="510540" y="2668270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관리자 페이지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2691130" y="2394585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추가 선택</a:t>
            </a:r>
            <a:endParaRPr lang="ko-KR" altLang="en-US" sz="95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4869815" y="2397760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양식에 맞는 작성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 rot="0">
            <a:off x="7034530" y="2395220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추가 완료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 rot="0">
            <a:off x="2691130" y="3596005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수정할 카드사 선택</a:t>
            </a:r>
            <a:endParaRPr lang="ko-KR" altLang="en-US" sz="95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46"/>
          <p:cNvSpPr>
            <a:spLocks/>
          </p:cNvSpPr>
          <p:nvPr/>
        </p:nvSpPr>
        <p:spPr>
          <a:xfrm rot="0">
            <a:off x="4869180" y="3592195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양식에 맞는 작성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 rot="0">
            <a:off x="7034530" y="3595370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수정 완료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48"/>
          <p:cNvSpPr>
            <a:spLocks/>
          </p:cNvSpPr>
          <p:nvPr/>
        </p:nvSpPr>
        <p:spPr>
          <a:xfrm rot="0">
            <a:off x="4678680" y="2864485"/>
            <a:ext cx="2023110" cy="673735"/>
          </a:xfrm>
          <a:prstGeom prst="star12"/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양식과 맞지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</a:b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않을 시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</a:b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경고창 출력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 rot="0">
            <a:off x="506095" y="3593465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카드사 선택 /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카드사 목록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 rot="0">
            <a:off x="2687320" y="4520565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삭제할 카드사 선택</a:t>
            </a:r>
            <a:endParaRPr lang="ko-KR" altLang="en-US" sz="95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 rot="0">
            <a:off x="7030720" y="4516120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삭제 완료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4" name="도형 53"/>
          <p:cNvCxnSpPr>
            <a:stCxn id="5" idx="3"/>
            <a:endCxn id="6" idx="1"/>
          </p:cNvCxnSpPr>
          <p:nvPr/>
        </p:nvCxnSpPr>
        <p:spPr>
          <a:xfrm rot="0">
            <a:off x="2152015" y="1610995"/>
            <a:ext cx="535940" cy="444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도형 54"/>
          <p:cNvCxnSpPr>
            <a:stCxn id="6" idx="3"/>
            <a:endCxn id="11" idx="1"/>
          </p:cNvCxnSpPr>
          <p:nvPr/>
        </p:nvCxnSpPr>
        <p:spPr>
          <a:xfrm rot="0">
            <a:off x="4329430" y="1614805"/>
            <a:ext cx="540385" cy="698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도형 55"/>
          <p:cNvCxnSpPr>
            <a:stCxn id="11" idx="3"/>
            <a:endCxn id="9" idx="1"/>
          </p:cNvCxnSpPr>
          <p:nvPr/>
        </p:nvCxnSpPr>
        <p:spPr>
          <a:xfrm rot="0" flipV="1">
            <a:off x="6511290" y="1616075"/>
            <a:ext cx="524510" cy="571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도형 56"/>
          <p:cNvCxnSpPr>
            <a:stCxn id="38" idx="2"/>
            <a:endCxn id="51" idx="0"/>
          </p:cNvCxnSpPr>
          <p:nvPr/>
        </p:nvCxnSpPr>
        <p:spPr>
          <a:xfrm rot="0" flipH="1">
            <a:off x="1327150" y="3047365"/>
            <a:ext cx="5080" cy="54673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57"/>
          <p:cNvCxnSpPr>
            <a:stCxn id="51" idx="3"/>
            <a:endCxn id="46" idx="1"/>
          </p:cNvCxnSpPr>
          <p:nvPr/>
        </p:nvCxnSpPr>
        <p:spPr>
          <a:xfrm rot="0">
            <a:off x="2148205" y="3782695"/>
            <a:ext cx="543560" cy="317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8"/>
          <p:cNvCxnSpPr>
            <a:stCxn id="51" idx="3"/>
            <a:endCxn id="40" idx="1"/>
          </p:cNvCxnSpPr>
          <p:nvPr/>
        </p:nvCxnSpPr>
        <p:spPr>
          <a:xfrm rot="0" flipV="1">
            <a:off x="2148205" y="2583815"/>
            <a:ext cx="543560" cy="1199515"/>
          </a:xfrm>
          <a:prstGeom prst="bentConnector3">
            <a:avLst>
              <a:gd name="adj1" fmla="val 49944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>
            <a:stCxn id="51" idx="3"/>
            <a:endCxn id="52" idx="1"/>
          </p:cNvCxnSpPr>
          <p:nvPr/>
        </p:nvCxnSpPr>
        <p:spPr>
          <a:xfrm rot="0">
            <a:off x="2148205" y="3782695"/>
            <a:ext cx="539750" cy="927735"/>
          </a:xfrm>
          <a:prstGeom prst="bentConnector3">
            <a:avLst>
              <a:gd name="adj1" fmla="val 49921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도형 60"/>
          <p:cNvCxnSpPr>
            <a:stCxn id="40" idx="3"/>
            <a:endCxn id="41" idx="1"/>
          </p:cNvCxnSpPr>
          <p:nvPr/>
        </p:nvCxnSpPr>
        <p:spPr>
          <a:xfrm rot="0">
            <a:off x="4333240" y="2583815"/>
            <a:ext cx="537210" cy="381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41" idx="3"/>
            <a:endCxn id="42" idx="1"/>
          </p:cNvCxnSpPr>
          <p:nvPr/>
        </p:nvCxnSpPr>
        <p:spPr>
          <a:xfrm rot="0" flipV="1">
            <a:off x="6511925" y="2584450"/>
            <a:ext cx="523240" cy="317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46" idx="3"/>
            <a:endCxn id="47" idx="1"/>
          </p:cNvCxnSpPr>
          <p:nvPr/>
        </p:nvCxnSpPr>
        <p:spPr>
          <a:xfrm rot="0" flipV="1">
            <a:off x="4333240" y="3781425"/>
            <a:ext cx="536575" cy="444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>
            <a:stCxn id="47" idx="3"/>
            <a:endCxn id="48" idx="1"/>
          </p:cNvCxnSpPr>
          <p:nvPr/>
        </p:nvCxnSpPr>
        <p:spPr>
          <a:xfrm rot="0">
            <a:off x="6511290" y="3781425"/>
            <a:ext cx="523875" cy="381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>
            <a:stCxn id="52" idx="3"/>
            <a:endCxn id="53" idx="1"/>
          </p:cNvCxnSpPr>
          <p:nvPr/>
        </p:nvCxnSpPr>
        <p:spPr>
          <a:xfrm rot="0" flipV="1">
            <a:off x="4329430" y="4705350"/>
            <a:ext cx="2701925" cy="508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텍스트 상자 65"/>
          <p:cNvSpPr txBox="1">
            <a:spLocks/>
          </p:cNvSpPr>
          <p:nvPr/>
        </p:nvSpPr>
        <p:spPr>
          <a:xfrm rot="0">
            <a:off x="524510" y="1159510"/>
            <a:ext cx="1333500" cy="25463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>카드사 조회 : 고객</a:t>
            </a:r>
            <a:endParaRPr lang="ko-KR" altLang="en-US" sz="105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/>
          </p:cNvSpPr>
          <p:nvPr>
            <p:ph type="title" idx="4294967295"/>
          </p:nvPr>
        </p:nvSpPr>
        <p:spPr>
          <a:xfrm rot="0">
            <a:off x="321310" y="-36830"/>
            <a:ext cx="1115695" cy="294640"/>
          </a:xfrm>
          <a:prstGeom prst="rect"/>
        </p:spPr>
        <p:txBody>
          <a:bodyPr wrap="square" lIns="78105" tIns="38735" rIns="78105" bIns="38735" vert="horz" anchor="ctr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2968625" y="975995"/>
            <a:ext cx="3266440" cy="37084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고객</a:t>
            </a: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415925" y="1559560"/>
            <a:ext cx="1156970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마이 페이지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421640" y="2642235"/>
            <a:ext cx="1169670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주문내역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1927225" y="2061844"/>
            <a:ext cx="129095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하단에 달력 선택</a:t>
            </a:r>
            <a:endParaRPr lang="ko-KR" altLang="en-US" sz="95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3710940" y="2060575"/>
            <a:ext cx="161226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주문일정 캘린더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1928495" y="3159125"/>
            <a:ext cx="129603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상품별 주문</a:t>
            </a:r>
            <a:endParaRPr lang="ko-KR" altLang="en-US" sz="95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내역 출력</a:t>
            </a:r>
            <a:endParaRPr lang="ko-KR" altLang="en-US" sz="95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3707765" y="3159125"/>
            <a:ext cx="1353820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원하는 상품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5553710" y="3158490"/>
            <a:ext cx="109029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선택한 상품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주문 내역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RSP-BUYER-14 ~ 17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5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주문 내역</a:t>
                      </a:r>
                      <a:endParaRPr lang="ko-KR" altLang="en-US" sz="95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2018.10.09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47" name="도형 46"/>
          <p:cNvSpPr>
            <a:spLocks/>
          </p:cNvSpPr>
          <p:nvPr/>
        </p:nvSpPr>
        <p:spPr>
          <a:xfrm rot="0">
            <a:off x="5304790" y="4303395"/>
            <a:ext cx="160337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5-1. 하단에 주문취소 /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반품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 rot="0">
            <a:off x="7283450" y="4302760"/>
            <a:ext cx="1614170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5-2. 취소 / 반품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완료 메세지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9" name="도형 48"/>
          <p:cNvCxnSpPr>
            <a:stCxn id="5" idx="2"/>
            <a:endCxn id="6" idx="0"/>
          </p:cNvCxnSpPr>
          <p:nvPr/>
        </p:nvCxnSpPr>
        <p:spPr>
          <a:xfrm rot="0">
            <a:off x="993775" y="1938655"/>
            <a:ext cx="12700" cy="70421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도형 49"/>
          <p:cNvCxnSpPr>
            <a:stCxn id="6" idx="3"/>
            <a:endCxn id="7" idx="1"/>
          </p:cNvCxnSpPr>
          <p:nvPr/>
        </p:nvCxnSpPr>
        <p:spPr>
          <a:xfrm rot="0" flipV="1">
            <a:off x="1590675" y="2251075"/>
            <a:ext cx="337185" cy="58102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도형 50"/>
          <p:cNvCxnSpPr>
            <a:stCxn id="6" idx="3"/>
            <a:endCxn id="39" idx="1"/>
          </p:cNvCxnSpPr>
          <p:nvPr/>
        </p:nvCxnSpPr>
        <p:spPr>
          <a:xfrm rot="0">
            <a:off x="1590675" y="2831465"/>
            <a:ext cx="338455" cy="51752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도형 51"/>
          <p:cNvCxnSpPr>
            <a:stCxn id="7" idx="3"/>
            <a:endCxn id="11" idx="1"/>
          </p:cNvCxnSpPr>
          <p:nvPr/>
        </p:nvCxnSpPr>
        <p:spPr>
          <a:xfrm rot="0" flipV="1">
            <a:off x="3217545" y="2249805"/>
            <a:ext cx="494029" cy="190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도형 52"/>
          <p:cNvCxnSpPr>
            <a:stCxn id="39" idx="3"/>
            <a:endCxn id="40" idx="1"/>
          </p:cNvCxnSpPr>
          <p:nvPr/>
        </p:nvCxnSpPr>
        <p:spPr>
          <a:xfrm rot="0">
            <a:off x="3223895" y="3348355"/>
            <a:ext cx="484505" cy="63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도형 53"/>
          <p:cNvCxnSpPr>
            <a:stCxn id="40" idx="3"/>
            <a:endCxn id="41" idx="1"/>
          </p:cNvCxnSpPr>
          <p:nvPr/>
        </p:nvCxnSpPr>
        <p:spPr>
          <a:xfrm rot="0" flipV="1">
            <a:off x="5060950" y="3347720"/>
            <a:ext cx="493395" cy="127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도형 54"/>
          <p:cNvCxnSpPr>
            <a:stCxn id="41" idx="2"/>
            <a:endCxn id="47" idx="0"/>
          </p:cNvCxnSpPr>
          <p:nvPr/>
        </p:nvCxnSpPr>
        <p:spPr>
          <a:xfrm rot="0">
            <a:off x="6098540" y="3537585"/>
            <a:ext cx="8255" cy="76644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도형 55"/>
          <p:cNvCxnSpPr>
            <a:stCxn id="47" idx="3"/>
            <a:endCxn id="48" idx="1"/>
          </p:cNvCxnSpPr>
          <p:nvPr/>
        </p:nvCxnSpPr>
        <p:spPr>
          <a:xfrm rot="0" flipV="1">
            <a:off x="6907530" y="4491990"/>
            <a:ext cx="376555" cy="127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/>
          </p:cNvSpPr>
          <p:nvPr>
            <p:ph type="title" idx="4294967295"/>
          </p:nvPr>
        </p:nvSpPr>
        <p:spPr>
          <a:xfrm rot="0">
            <a:off x="321310" y="-36830"/>
            <a:ext cx="1115695" cy="294640"/>
          </a:xfrm>
          <a:prstGeom prst="rect"/>
        </p:spPr>
        <p:txBody>
          <a:bodyPr wrap="square" lIns="78105" tIns="38735" rIns="78105" bIns="38735" vert="horz" anchor="ctr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2968625" y="975995"/>
            <a:ext cx="3265805" cy="37020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382270" y="1705610"/>
            <a:ext cx="1178560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마이 페이지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1882140" y="1711960"/>
            <a:ext cx="158432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주문내역 선택 /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3787775" y="1710690"/>
            <a:ext cx="1342390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조회 상품 선택 /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주문내역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 rot="0">
            <a:off x="5450840" y="1708785"/>
            <a:ext cx="1198880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배송조회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0">
            <a:off x="6983095" y="1710055"/>
            <a:ext cx="148653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담당 배송업체 조회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46"/>
          <p:cNvSpPr txBox="1">
            <a:spLocks/>
          </p:cNvSpPr>
          <p:nvPr/>
        </p:nvSpPr>
        <p:spPr>
          <a:xfrm>
            <a:off x="2967990" y="975360"/>
            <a:ext cx="3266440" cy="37084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고객 / 판매자 / 관리자</a:t>
            </a: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498475" y="323215"/>
          <a:ext cx="8205470" cy="656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40132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RSP-STAFF-15 ~ 16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/ RSP-USER-40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배송업체 관리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2018.10.09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49" name="도형 48"/>
          <p:cNvSpPr>
            <a:spLocks/>
          </p:cNvSpPr>
          <p:nvPr/>
        </p:nvSpPr>
        <p:spPr>
          <a:xfrm rot="0">
            <a:off x="382905" y="2626360"/>
            <a:ext cx="156654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배송업체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 rot="0">
            <a:off x="380365" y="3429635"/>
            <a:ext cx="157670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배송업체 목록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 rot="0">
            <a:off x="2550160" y="2625090"/>
            <a:ext cx="1590040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추가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 rot="0">
            <a:off x="4733290" y="2621280"/>
            <a:ext cx="1374140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양식에 맞게 작성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 rot="0">
            <a:off x="6930390" y="2623820"/>
            <a:ext cx="1524000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추가 완료 및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메세지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4586605" y="3049270"/>
            <a:ext cx="1651635" cy="673100"/>
          </a:xfrm>
          <a:prstGeom prst="star12"/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양식과 맞지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</a:b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않을 시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</a:b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경고창 출력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 rot="0">
            <a:off x="2548255" y="4140200"/>
            <a:ext cx="159956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삭제할 배송업체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 rot="0">
            <a:off x="6923405" y="4138295"/>
            <a:ext cx="1532890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삭제완료 및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메세지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9" name="도형 58"/>
          <p:cNvCxnSpPr>
            <a:stCxn id="39" idx="3"/>
            <a:endCxn id="40" idx="1"/>
          </p:cNvCxnSpPr>
          <p:nvPr/>
        </p:nvCxnSpPr>
        <p:spPr>
          <a:xfrm rot="0">
            <a:off x="1560195" y="1894840"/>
            <a:ext cx="322580" cy="698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>
            <a:stCxn id="40" idx="3"/>
            <a:endCxn id="41" idx="1"/>
          </p:cNvCxnSpPr>
          <p:nvPr/>
        </p:nvCxnSpPr>
        <p:spPr>
          <a:xfrm rot="0" flipV="1">
            <a:off x="3465830" y="1899920"/>
            <a:ext cx="322580" cy="190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도형 60"/>
          <p:cNvCxnSpPr>
            <a:stCxn id="41" idx="3"/>
            <a:endCxn id="42" idx="1"/>
          </p:cNvCxnSpPr>
          <p:nvPr/>
        </p:nvCxnSpPr>
        <p:spPr>
          <a:xfrm rot="0" flipV="1">
            <a:off x="5129530" y="1898015"/>
            <a:ext cx="321945" cy="254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42" idx="3"/>
            <a:endCxn id="45" idx="1"/>
          </p:cNvCxnSpPr>
          <p:nvPr/>
        </p:nvCxnSpPr>
        <p:spPr>
          <a:xfrm rot="0">
            <a:off x="6649085" y="1898015"/>
            <a:ext cx="334645" cy="190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49" idx="2"/>
            <a:endCxn id="50" idx="0"/>
          </p:cNvCxnSpPr>
          <p:nvPr/>
        </p:nvCxnSpPr>
        <p:spPr>
          <a:xfrm rot="0">
            <a:off x="1166495" y="3007360"/>
            <a:ext cx="2540" cy="42291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>
            <a:stCxn id="50" idx="3"/>
            <a:endCxn id="51" idx="1"/>
          </p:cNvCxnSpPr>
          <p:nvPr/>
        </p:nvCxnSpPr>
        <p:spPr>
          <a:xfrm rot="0" flipV="1">
            <a:off x="1956435" y="2814320"/>
            <a:ext cx="594360" cy="80518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>
            <a:stCxn id="50" idx="3"/>
            <a:endCxn id="57" idx="1"/>
          </p:cNvCxnSpPr>
          <p:nvPr/>
        </p:nvCxnSpPr>
        <p:spPr>
          <a:xfrm rot="0">
            <a:off x="1956435" y="3618865"/>
            <a:ext cx="592455" cy="71120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51" idx="3"/>
            <a:endCxn id="52" idx="1"/>
          </p:cNvCxnSpPr>
          <p:nvPr/>
        </p:nvCxnSpPr>
        <p:spPr>
          <a:xfrm rot="0" flipV="1">
            <a:off x="4139565" y="2810510"/>
            <a:ext cx="594360" cy="444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도형 66"/>
          <p:cNvCxnSpPr>
            <a:stCxn id="52" idx="3"/>
            <a:endCxn id="53" idx="1"/>
          </p:cNvCxnSpPr>
          <p:nvPr/>
        </p:nvCxnSpPr>
        <p:spPr>
          <a:xfrm rot="0">
            <a:off x="6106795" y="2810510"/>
            <a:ext cx="824230" cy="317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도형 67"/>
          <p:cNvCxnSpPr>
            <a:stCxn id="57" idx="3"/>
            <a:endCxn id="58" idx="1"/>
          </p:cNvCxnSpPr>
          <p:nvPr/>
        </p:nvCxnSpPr>
        <p:spPr>
          <a:xfrm rot="0" flipV="1">
            <a:off x="4147185" y="4327525"/>
            <a:ext cx="2776855" cy="254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텍스트 상자 68"/>
          <p:cNvSpPr txBox="1">
            <a:spLocks/>
          </p:cNvSpPr>
          <p:nvPr/>
        </p:nvSpPr>
        <p:spPr>
          <a:xfrm rot="0">
            <a:off x="71120" y="4624705"/>
            <a:ext cx="2536825" cy="41592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>배송업체 조회 : 고객 / 판매자 / 관리자</a:t>
            </a: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</a:b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>배송업체 등록, 수정, 삭제 : 관리자</a:t>
            </a:r>
            <a:endParaRPr lang="ko-KR" altLang="en-US" sz="105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/>
          </p:cNvSpPr>
          <p:nvPr>
            <p:ph type="title" idx="4294967295"/>
          </p:nvPr>
        </p:nvSpPr>
        <p:spPr>
          <a:xfrm rot="0">
            <a:off x="321310" y="-36830"/>
            <a:ext cx="1115695" cy="294640"/>
          </a:xfrm>
          <a:prstGeom prst="rect"/>
        </p:spPr>
        <p:txBody>
          <a:bodyPr wrap="square" lIns="78105" tIns="38735" rIns="78105" bIns="38735" vert="horz" anchor="ctr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2968625" y="975995"/>
            <a:ext cx="3265805" cy="37020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487045" y="2043430"/>
            <a:ext cx="115506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마이 페이지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2527935" y="2047240"/>
            <a:ext cx="156527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주문내역 선택 /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4982845" y="2049145"/>
            <a:ext cx="1508760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조회 원하는 상품의 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배송사항조회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 rot="0">
            <a:off x="7371714" y="2044065"/>
            <a:ext cx="117919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배송사항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46"/>
          <p:cNvSpPr txBox="1">
            <a:spLocks/>
          </p:cNvSpPr>
          <p:nvPr/>
        </p:nvSpPr>
        <p:spPr>
          <a:xfrm>
            <a:off x="2967990" y="975360"/>
            <a:ext cx="3266440" cy="37084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고객 / 판매자 / 관리자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498475" y="323215"/>
          <a:ext cx="8205470" cy="656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40132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RSP-USER-41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/ RSP-SELLER-8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배송관리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2018.10.09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49" name="도형 48"/>
          <p:cNvSpPr>
            <a:spLocks/>
          </p:cNvSpPr>
          <p:nvPr/>
        </p:nvSpPr>
        <p:spPr>
          <a:xfrm rot="0">
            <a:off x="487680" y="3405505"/>
            <a:ext cx="1344930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배송 페이지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 rot="0">
            <a:off x="2456815" y="3416300"/>
            <a:ext cx="135445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배송한 상품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 rot="0">
            <a:off x="4436110" y="3422650"/>
            <a:ext cx="91376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등록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 rot="0">
            <a:off x="5975350" y="3420110"/>
            <a:ext cx="1046480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배송업체와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배송정보 등록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 rot="0">
            <a:off x="7629525" y="3432810"/>
            <a:ext cx="918210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완료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4" name="도형 53"/>
          <p:cNvCxnSpPr>
            <a:stCxn id="39" idx="3"/>
            <a:endCxn id="40" idx="1"/>
          </p:cNvCxnSpPr>
          <p:nvPr/>
        </p:nvCxnSpPr>
        <p:spPr>
          <a:xfrm rot="0">
            <a:off x="1641475" y="2232660"/>
            <a:ext cx="887095" cy="444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도형 54"/>
          <p:cNvCxnSpPr>
            <a:stCxn id="40" idx="3"/>
            <a:endCxn id="41" idx="1"/>
          </p:cNvCxnSpPr>
          <p:nvPr/>
        </p:nvCxnSpPr>
        <p:spPr>
          <a:xfrm rot="0">
            <a:off x="4092575" y="2236470"/>
            <a:ext cx="890905" cy="254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도형 55"/>
          <p:cNvCxnSpPr>
            <a:stCxn id="41" idx="3"/>
            <a:endCxn id="42" idx="1"/>
          </p:cNvCxnSpPr>
          <p:nvPr/>
        </p:nvCxnSpPr>
        <p:spPr>
          <a:xfrm rot="0" flipV="1">
            <a:off x="6490970" y="2233295"/>
            <a:ext cx="881380" cy="571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도형 56"/>
          <p:cNvCxnSpPr>
            <a:stCxn id="49" idx="3"/>
            <a:endCxn id="50" idx="1"/>
          </p:cNvCxnSpPr>
          <p:nvPr/>
        </p:nvCxnSpPr>
        <p:spPr>
          <a:xfrm rot="0">
            <a:off x="1831975" y="3594735"/>
            <a:ext cx="625475" cy="1143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57"/>
          <p:cNvCxnSpPr>
            <a:stCxn id="50" idx="3"/>
            <a:endCxn id="51" idx="1"/>
          </p:cNvCxnSpPr>
          <p:nvPr/>
        </p:nvCxnSpPr>
        <p:spPr>
          <a:xfrm rot="0">
            <a:off x="3810635" y="3605530"/>
            <a:ext cx="626110" cy="698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8"/>
          <p:cNvCxnSpPr>
            <a:stCxn id="51" idx="3"/>
            <a:endCxn id="52" idx="1"/>
          </p:cNvCxnSpPr>
          <p:nvPr/>
        </p:nvCxnSpPr>
        <p:spPr>
          <a:xfrm rot="0" flipV="1">
            <a:off x="5349240" y="3609340"/>
            <a:ext cx="626745" cy="317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>
            <a:stCxn id="52" idx="3"/>
            <a:endCxn id="53" idx="1"/>
          </p:cNvCxnSpPr>
          <p:nvPr/>
        </p:nvCxnSpPr>
        <p:spPr>
          <a:xfrm rot="0">
            <a:off x="7021195" y="3609340"/>
            <a:ext cx="608965" cy="1333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텍스트 상자 60"/>
          <p:cNvSpPr txBox="1">
            <a:spLocks/>
          </p:cNvSpPr>
          <p:nvPr/>
        </p:nvSpPr>
        <p:spPr>
          <a:xfrm rot="0">
            <a:off x="500380" y="3136265"/>
            <a:ext cx="774700" cy="25463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>관리자용</a:t>
            </a:r>
            <a:endParaRPr lang="ko-KR" altLang="en-US" sz="105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/>
          </p:cNvSpPr>
          <p:nvPr>
            <p:ph type="title" idx="4294967295"/>
          </p:nvPr>
        </p:nvSpPr>
        <p:spPr>
          <a:xfrm rot="0">
            <a:off x="321310" y="-36830"/>
            <a:ext cx="1115695" cy="294640"/>
          </a:xfrm>
          <a:prstGeom prst="rect"/>
        </p:spPr>
        <p:txBody>
          <a:bodyPr wrap="square" lIns="78105" tIns="38735" rIns="78105" bIns="38735" vert="horz" anchor="ctr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2968625" y="975995"/>
            <a:ext cx="3266440" cy="37020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판매자 / 관리자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3745865" y="1939925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판매자별 매출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6817360" y="1939925"/>
            <a:ext cx="1724660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판매자별 매출금액과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그래프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RSP-SELLER-9 ~ 11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매출 현황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2018.10.09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43" name="도형 42"/>
          <p:cNvSpPr>
            <a:spLocks/>
          </p:cNvSpPr>
          <p:nvPr/>
        </p:nvSpPr>
        <p:spPr>
          <a:xfrm rot="0">
            <a:off x="663575" y="2872740"/>
            <a:ext cx="1654810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매출 페이지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 rot="0">
            <a:off x="3739515" y="2877820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총 매출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0">
            <a:off x="6817995" y="2877820"/>
            <a:ext cx="172402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총 매출금액과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그래프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 rot="0">
            <a:off x="3740785" y="3759200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상품별 매출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46"/>
          <p:cNvSpPr>
            <a:spLocks/>
          </p:cNvSpPr>
          <p:nvPr/>
        </p:nvSpPr>
        <p:spPr>
          <a:xfrm rot="0">
            <a:off x="6817995" y="3759200"/>
            <a:ext cx="172402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판매자가 등록한 상품별 매출금액과 그래프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8" name="도형 47"/>
          <p:cNvCxnSpPr>
            <a:stCxn id="43" idx="3"/>
            <a:endCxn id="40" idx="1"/>
          </p:cNvCxnSpPr>
          <p:nvPr/>
        </p:nvCxnSpPr>
        <p:spPr>
          <a:xfrm rot="0" flipV="1">
            <a:off x="2317750" y="2129155"/>
            <a:ext cx="1428750" cy="933450"/>
          </a:xfrm>
          <a:prstGeom prst="bentConnector3">
            <a:avLst>
              <a:gd name="adj1" fmla="val 49977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도형 48"/>
          <p:cNvCxnSpPr>
            <a:stCxn id="43" idx="3"/>
            <a:endCxn id="46" idx="1"/>
          </p:cNvCxnSpPr>
          <p:nvPr/>
        </p:nvCxnSpPr>
        <p:spPr>
          <a:xfrm rot="0">
            <a:off x="2317750" y="3061970"/>
            <a:ext cx="1423670" cy="887095"/>
          </a:xfrm>
          <a:prstGeom prst="bentConnector3">
            <a:avLst>
              <a:gd name="adj1" fmla="val 49968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도형 49"/>
          <p:cNvCxnSpPr>
            <a:stCxn id="43" idx="3"/>
            <a:endCxn id="44" idx="1"/>
          </p:cNvCxnSpPr>
          <p:nvPr/>
        </p:nvCxnSpPr>
        <p:spPr>
          <a:xfrm rot="0">
            <a:off x="2317750" y="3061970"/>
            <a:ext cx="1422400" cy="571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도형 50"/>
          <p:cNvCxnSpPr>
            <a:stCxn id="40" idx="3"/>
            <a:endCxn id="41" idx="1"/>
          </p:cNvCxnSpPr>
          <p:nvPr/>
        </p:nvCxnSpPr>
        <p:spPr>
          <a:xfrm rot="0">
            <a:off x="5387975" y="2129155"/>
            <a:ext cx="1430020" cy="63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도형 51"/>
          <p:cNvCxnSpPr>
            <a:stCxn id="44" idx="3"/>
            <a:endCxn id="45" idx="1"/>
          </p:cNvCxnSpPr>
          <p:nvPr/>
        </p:nvCxnSpPr>
        <p:spPr>
          <a:xfrm rot="0">
            <a:off x="5381625" y="3067050"/>
            <a:ext cx="1437005" cy="63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도형 52"/>
          <p:cNvCxnSpPr>
            <a:stCxn id="46" idx="3"/>
            <a:endCxn id="47" idx="1"/>
          </p:cNvCxnSpPr>
          <p:nvPr/>
        </p:nvCxnSpPr>
        <p:spPr>
          <a:xfrm rot="0">
            <a:off x="5382895" y="3948430"/>
            <a:ext cx="1435735" cy="63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텍스트 상자 53"/>
          <p:cNvSpPr txBox="1">
            <a:spLocks/>
          </p:cNvSpPr>
          <p:nvPr/>
        </p:nvSpPr>
        <p:spPr>
          <a:xfrm rot="0">
            <a:off x="3750310" y="1683385"/>
            <a:ext cx="739140" cy="25463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>관리자만</a:t>
            </a:r>
            <a:endParaRPr lang="ko-KR" altLang="en-US" sz="105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/>
          </p:cNvSpPr>
          <p:nvPr>
            <p:ph type="title" idx="4294967295"/>
          </p:nvPr>
        </p:nvSpPr>
        <p:spPr>
          <a:xfrm rot="0">
            <a:off x="321310" y="-36830"/>
            <a:ext cx="1115695" cy="294640"/>
          </a:xfrm>
          <a:prstGeom prst="rect"/>
        </p:spPr>
        <p:txBody>
          <a:bodyPr wrap="square" lIns="78105" tIns="38735" rIns="78105" bIns="38735" vert="horz" anchor="ctr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2968625" y="975995"/>
            <a:ext cx="3266440" cy="37084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고객</a:t>
            </a: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386715" y="249364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주문 내역 페이지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2621915" y="2490470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반품할 상품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4871720" y="2490470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반품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 rot="0">
            <a:off x="7089775" y="249364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반품한 상품 금액을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포인트로 환불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RSP-BUYER-18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5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환불</a:t>
                      </a:r>
                      <a:endParaRPr lang="ko-KR" altLang="en-US" sz="95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2018.10.09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cxnSp>
        <p:nvCxnSpPr>
          <p:cNvPr id="44" name="도형 43"/>
          <p:cNvCxnSpPr>
            <a:stCxn id="39" idx="3"/>
            <a:endCxn id="40" idx="1"/>
          </p:cNvCxnSpPr>
          <p:nvPr/>
        </p:nvCxnSpPr>
        <p:spPr>
          <a:xfrm rot="0" flipV="1">
            <a:off x="2028825" y="2679700"/>
            <a:ext cx="593725" cy="381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44"/>
          <p:cNvCxnSpPr>
            <a:stCxn id="40" idx="3"/>
            <a:endCxn id="41" idx="1"/>
          </p:cNvCxnSpPr>
          <p:nvPr/>
        </p:nvCxnSpPr>
        <p:spPr>
          <a:xfrm rot="0">
            <a:off x="4264025" y="2679700"/>
            <a:ext cx="608330" cy="63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도형 45"/>
          <p:cNvCxnSpPr>
            <a:stCxn id="41" idx="3"/>
            <a:endCxn id="42" idx="1"/>
          </p:cNvCxnSpPr>
          <p:nvPr/>
        </p:nvCxnSpPr>
        <p:spPr>
          <a:xfrm rot="0">
            <a:off x="6513830" y="2679700"/>
            <a:ext cx="576580" cy="381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/>
          </p:cNvSpPr>
          <p:nvPr>
            <p:ph type="title" idx="4294967295"/>
          </p:nvPr>
        </p:nvSpPr>
        <p:spPr>
          <a:xfrm rot="0">
            <a:off x="321310" y="-36830"/>
            <a:ext cx="1115695" cy="294640"/>
          </a:xfrm>
          <a:prstGeom prst="rect"/>
        </p:spPr>
        <p:txBody>
          <a:bodyPr wrap="square" lIns="78105" tIns="38735" rIns="78105" bIns="38735" vert="horz" anchor="ctr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2968625" y="975995"/>
            <a:ext cx="3266440" cy="3714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관리자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317500" y="1586230"/>
            <a:ext cx="1604010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회원정보조회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318135" y="3651250"/>
            <a:ext cx="161163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고객 / 판매자 정보 출력</a:t>
            </a:r>
            <a:endParaRPr lang="ko-KR" altLang="en-US" sz="9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2430145" y="1589405"/>
            <a:ext cx="1341120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조회할 고객 /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판매자정보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 rot="0">
            <a:off x="5788025" y="1585595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선택한 회원정보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 rot="0">
            <a:off x="4253230" y="2437765"/>
            <a:ext cx="1074420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추가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 rot="0">
            <a:off x="5787390" y="2442210"/>
            <a:ext cx="122999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양식에 맞게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회원정보 입력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0">
            <a:off x="7529830" y="2445385"/>
            <a:ext cx="1159510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추가 완료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 rot="0">
            <a:off x="7191375" y="2874010"/>
            <a:ext cx="1644015" cy="697865"/>
          </a:xfrm>
          <a:prstGeom prst="star12"/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양식과 맞지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</a:b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않을 시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</a:b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경고창 출력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RSP-STAFF-17 ~ 20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5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회원 관리</a:t>
                      </a:r>
                      <a:endParaRPr lang="ko-KR" altLang="en-US" sz="95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2018.10.09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51" name="도형 50"/>
          <p:cNvSpPr>
            <a:spLocks/>
          </p:cNvSpPr>
          <p:nvPr/>
        </p:nvSpPr>
        <p:spPr>
          <a:xfrm rot="0">
            <a:off x="2426335" y="3656330"/>
            <a:ext cx="1344930" cy="3924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수정 필요한 회원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 선택 /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 rot="0">
            <a:off x="5778500" y="3651250"/>
            <a:ext cx="1229995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양식에 맞게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회원정보 수정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 rot="0">
            <a:off x="7538720" y="3667125"/>
            <a:ext cx="1159510" cy="3898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6. 수정 완료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4260850" y="3651250"/>
            <a:ext cx="10744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수정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 rot="0">
            <a:off x="2425700" y="4520565"/>
            <a:ext cx="1344930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삭제 필요한 회원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 선택 /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 rot="0">
            <a:off x="7533004" y="4521200"/>
            <a:ext cx="1159510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삭제 완료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/>
          </p:cNvSpPr>
          <p:nvPr/>
        </p:nvSpPr>
        <p:spPr>
          <a:xfrm rot="0">
            <a:off x="4251325" y="4523740"/>
            <a:ext cx="1074420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삭제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0" name="도형 59"/>
          <p:cNvCxnSpPr>
            <a:stCxn id="39" idx="2"/>
            <a:endCxn id="40" idx="0"/>
          </p:cNvCxnSpPr>
          <p:nvPr/>
        </p:nvCxnSpPr>
        <p:spPr>
          <a:xfrm rot="0">
            <a:off x="1119505" y="1965325"/>
            <a:ext cx="5080" cy="168656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도형 60"/>
          <p:cNvCxnSpPr>
            <a:stCxn id="40" idx="3"/>
            <a:endCxn id="41" idx="1"/>
          </p:cNvCxnSpPr>
          <p:nvPr/>
        </p:nvCxnSpPr>
        <p:spPr>
          <a:xfrm rot="0" flipV="1">
            <a:off x="1929130" y="1778635"/>
            <a:ext cx="501650" cy="2071370"/>
          </a:xfrm>
          <a:prstGeom prst="bentConnector3">
            <a:avLst>
              <a:gd name="adj1" fmla="val 49921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40" idx="3"/>
            <a:endCxn id="57" idx="1"/>
          </p:cNvCxnSpPr>
          <p:nvPr/>
        </p:nvCxnSpPr>
        <p:spPr>
          <a:xfrm rot="0">
            <a:off x="1929130" y="3849370"/>
            <a:ext cx="497205" cy="861060"/>
          </a:xfrm>
          <a:prstGeom prst="bentConnector3">
            <a:avLst>
              <a:gd name="adj1" fmla="val 50009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40" idx="3"/>
            <a:endCxn id="43" idx="1"/>
          </p:cNvCxnSpPr>
          <p:nvPr/>
        </p:nvCxnSpPr>
        <p:spPr>
          <a:xfrm rot="0" flipV="1">
            <a:off x="1929130" y="2626995"/>
            <a:ext cx="2324735" cy="1223010"/>
          </a:xfrm>
          <a:prstGeom prst="bentConnector3">
            <a:avLst>
              <a:gd name="adj1" fmla="val 10926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>
            <a:stCxn id="40" idx="3"/>
            <a:endCxn id="51" idx="1"/>
          </p:cNvCxnSpPr>
          <p:nvPr/>
        </p:nvCxnSpPr>
        <p:spPr>
          <a:xfrm rot="0">
            <a:off x="1929130" y="3849370"/>
            <a:ext cx="497840" cy="317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>
            <a:stCxn id="41" idx="3"/>
            <a:endCxn id="42" idx="1"/>
          </p:cNvCxnSpPr>
          <p:nvPr/>
        </p:nvCxnSpPr>
        <p:spPr>
          <a:xfrm rot="0" flipV="1">
            <a:off x="3770630" y="1774825"/>
            <a:ext cx="2018030" cy="444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43" idx="3"/>
            <a:endCxn id="44" idx="1"/>
          </p:cNvCxnSpPr>
          <p:nvPr/>
        </p:nvCxnSpPr>
        <p:spPr>
          <a:xfrm rot="0">
            <a:off x="5327015" y="2626995"/>
            <a:ext cx="461010" cy="508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도형 66"/>
          <p:cNvCxnSpPr>
            <a:stCxn id="44" idx="3"/>
            <a:endCxn id="45" idx="1"/>
          </p:cNvCxnSpPr>
          <p:nvPr/>
        </p:nvCxnSpPr>
        <p:spPr>
          <a:xfrm rot="0">
            <a:off x="7016750" y="2631440"/>
            <a:ext cx="513715" cy="381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도형 67"/>
          <p:cNvCxnSpPr>
            <a:stCxn id="51" idx="3"/>
            <a:endCxn id="54" idx="1"/>
          </p:cNvCxnSpPr>
          <p:nvPr/>
        </p:nvCxnSpPr>
        <p:spPr>
          <a:xfrm rot="0" flipV="1">
            <a:off x="3770630" y="3849370"/>
            <a:ext cx="490855" cy="317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도형 68"/>
          <p:cNvCxnSpPr>
            <a:stCxn id="54" idx="3"/>
            <a:endCxn id="52" idx="1"/>
          </p:cNvCxnSpPr>
          <p:nvPr/>
        </p:nvCxnSpPr>
        <p:spPr>
          <a:xfrm rot="0">
            <a:off x="5334635" y="3849370"/>
            <a:ext cx="444500" cy="63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도형 69"/>
          <p:cNvCxnSpPr>
            <a:stCxn id="57" idx="3"/>
            <a:endCxn id="59" idx="1"/>
          </p:cNvCxnSpPr>
          <p:nvPr/>
        </p:nvCxnSpPr>
        <p:spPr>
          <a:xfrm rot="0">
            <a:off x="3769995" y="4709795"/>
            <a:ext cx="481965" cy="381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도형 70"/>
          <p:cNvCxnSpPr>
            <a:stCxn id="52" idx="3"/>
            <a:endCxn id="53" idx="1"/>
          </p:cNvCxnSpPr>
          <p:nvPr/>
        </p:nvCxnSpPr>
        <p:spPr>
          <a:xfrm rot="0">
            <a:off x="7007860" y="3849370"/>
            <a:ext cx="531495" cy="1270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도형 71"/>
          <p:cNvCxnSpPr>
            <a:stCxn id="59" idx="3"/>
            <a:endCxn id="58" idx="1"/>
          </p:cNvCxnSpPr>
          <p:nvPr/>
        </p:nvCxnSpPr>
        <p:spPr>
          <a:xfrm rot="0" flipV="1">
            <a:off x="5325110" y="4710430"/>
            <a:ext cx="2208530" cy="317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/>
          </p:cNvSpPr>
          <p:nvPr>
            <p:ph type="title" idx="4294967295"/>
          </p:nvPr>
        </p:nvSpPr>
        <p:spPr>
          <a:xfrm rot="0">
            <a:off x="321310" y="-36830"/>
            <a:ext cx="1115695" cy="294640"/>
          </a:xfrm>
          <a:prstGeom prst="rect"/>
        </p:spPr>
        <p:txBody>
          <a:bodyPr wrap="square" lIns="78105" tIns="38735" rIns="78105" bIns="38735" vert="horz" anchor="ctr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2968625" y="975995"/>
            <a:ext cx="3265805" cy="37084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관리자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0">
            <a:off x="436245" y="2255520"/>
            <a:ext cx="1452880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회원정보조회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 rot="0">
            <a:off x="1991995" y="3136265"/>
            <a:ext cx="158813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고객 / 판매자 정보 출력</a:t>
            </a:r>
            <a:endParaRPr lang="ko-KR" altLang="en-US" sz="9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46"/>
          <p:cNvSpPr>
            <a:spLocks/>
          </p:cNvSpPr>
          <p:nvPr/>
        </p:nvSpPr>
        <p:spPr>
          <a:xfrm rot="0">
            <a:off x="3822065" y="2256790"/>
            <a:ext cx="121094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미승인 선택 / 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판매자 목록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 rot="0">
            <a:off x="6929755" y="2257425"/>
            <a:ext cx="140398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승인 선택 /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미승인 -&gt; 승인 변환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 rot="0">
            <a:off x="5310505" y="3138170"/>
            <a:ext cx="1483360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승인할 판매자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RSP-STAFF-21 ~ 22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5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회원 관리</a:t>
                      </a:r>
                      <a:endParaRPr lang="ko-KR" altLang="en-US" sz="95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2018.10.09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cxnSp>
        <p:nvCxnSpPr>
          <p:cNvPr id="52" name="도형 51"/>
          <p:cNvCxnSpPr>
            <a:stCxn id="45" idx="2"/>
            <a:endCxn id="46" idx="0"/>
          </p:cNvCxnSpPr>
          <p:nvPr/>
        </p:nvCxnSpPr>
        <p:spPr>
          <a:xfrm rot="0">
            <a:off x="1162050" y="2634615"/>
            <a:ext cx="1624330" cy="50228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도형 52"/>
          <p:cNvCxnSpPr>
            <a:stCxn id="46" idx="0"/>
            <a:endCxn id="47" idx="2"/>
          </p:cNvCxnSpPr>
          <p:nvPr/>
        </p:nvCxnSpPr>
        <p:spPr>
          <a:xfrm rot="0" flipV="1">
            <a:off x="2785745" y="2635885"/>
            <a:ext cx="1642110" cy="50101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도형 53"/>
          <p:cNvCxnSpPr>
            <a:stCxn id="47" idx="2"/>
            <a:endCxn id="50" idx="0"/>
          </p:cNvCxnSpPr>
          <p:nvPr/>
        </p:nvCxnSpPr>
        <p:spPr>
          <a:xfrm rot="0">
            <a:off x="4427220" y="2635885"/>
            <a:ext cx="1625600" cy="50292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도형 54"/>
          <p:cNvCxnSpPr>
            <a:endCxn id="48" idx="2"/>
          </p:cNvCxnSpPr>
          <p:nvPr/>
        </p:nvCxnSpPr>
        <p:spPr>
          <a:xfrm rot="0" flipV="1">
            <a:off x="6024880" y="2636520"/>
            <a:ext cx="1607185" cy="47561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/>
          </p:cNvSpPr>
          <p:nvPr>
            <p:ph type="title" idx="4294967295"/>
          </p:nvPr>
        </p:nvSpPr>
        <p:spPr>
          <a:xfrm rot="0">
            <a:off x="321310" y="-36830"/>
            <a:ext cx="1115695" cy="294640"/>
          </a:xfrm>
          <a:prstGeom prst="rect"/>
        </p:spPr>
        <p:txBody>
          <a:bodyPr wrap="square" lIns="78105" tIns="38735" rIns="78105" bIns="38735" vert="horz" anchor="ctr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2968625" y="975995"/>
            <a:ext cx="3265805" cy="37084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관리자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0">
            <a:off x="319405" y="1657350"/>
            <a:ext cx="1642745" cy="37846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블랙리스트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 rot="0">
            <a:off x="2440940" y="2439035"/>
            <a:ext cx="1642745" cy="3917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반품 횟수 / 댓글신고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선택 후 조회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46"/>
          <p:cNvSpPr>
            <a:spLocks/>
          </p:cNvSpPr>
          <p:nvPr/>
        </p:nvSpPr>
        <p:spPr>
          <a:xfrm rot="0">
            <a:off x="2439670" y="1654810"/>
            <a:ext cx="1888490" cy="3930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반품 / 댓글 신고 수 많은 고객 블랙리스트에 자동추가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RSP-STAFF-23 ~ 26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5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회원 관리</a:t>
                      </a:r>
                      <a:endParaRPr lang="ko-KR" altLang="en-US" sz="95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2018.10.09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50" name="도형 49"/>
          <p:cNvSpPr>
            <a:spLocks/>
          </p:cNvSpPr>
          <p:nvPr/>
        </p:nvSpPr>
        <p:spPr>
          <a:xfrm rot="0">
            <a:off x="2444750" y="3261995"/>
            <a:ext cx="998220" cy="37020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추가 선택</a:t>
            </a:r>
            <a:endParaRPr lang="ko-KR" altLang="en-US" sz="9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 rot="0">
            <a:off x="7071995" y="3270885"/>
            <a:ext cx="1370330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6. 추가완료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메세지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 rot="0">
            <a:off x="4006215" y="3261995"/>
            <a:ext cx="145605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추가할 블랙리스트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0">
            <a:off x="2446655" y="4189730"/>
            <a:ext cx="998220" cy="3663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수정 선택</a:t>
            </a:r>
            <a:endParaRPr lang="ko-KR" altLang="en-US" sz="9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 rot="0">
            <a:off x="4013200" y="4184015"/>
            <a:ext cx="146240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해제할 블랙리스트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 rot="0">
            <a:off x="5791200" y="4182110"/>
            <a:ext cx="895350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완료 선택</a:t>
            </a:r>
            <a:endParaRPr lang="ko-KR" altLang="en-US" sz="9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 rot="0">
            <a:off x="7084060" y="4099560"/>
            <a:ext cx="1356995" cy="5499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6. 선택한 회원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블랙리스트 -&gt;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일반회원 변경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/>
          </p:cNvSpPr>
          <p:nvPr/>
        </p:nvSpPr>
        <p:spPr>
          <a:xfrm rot="0">
            <a:off x="319405" y="3251835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블랙리스트 목록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도형 59"/>
          <p:cNvSpPr>
            <a:spLocks/>
          </p:cNvSpPr>
          <p:nvPr/>
        </p:nvSpPr>
        <p:spPr>
          <a:xfrm rot="0">
            <a:off x="5791200" y="3267075"/>
            <a:ext cx="895350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완료 선택</a:t>
            </a:r>
            <a:endParaRPr lang="ko-KR" altLang="en-US" sz="9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1" name="도형 60"/>
          <p:cNvCxnSpPr/>
          <p:nvPr/>
        </p:nvCxnSpPr>
        <p:spPr>
          <a:xfrm rot="0">
            <a:off x="1140460" y="2035175"/>
            <a:ext cx="635" cy="121729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/>
          <p:nvPr/>
        </p:nvCxnSpPr>
        <p:spPr>
          <a:xfrm rot="0">
            <a:off x="1961515" y="3441065"/>
            <a:ext cx="485775" cy="932179"/>
          </a:xfrm>
          <a:prstGeom prst="bentConnector3">
            <a:avLst>
              <a:gd name="adj1" fmla="val 49986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/>
          <p:nvPr/>
        </p:nvCxnSpPr>
        <p:spPr>
          <a:xfrm rot="0" flipV="1">
            <a:off x="1961515" y="1851025"/>
            <a:ext cx="478790" cy="1590675"/>
          </a:xfrm>
          <a:prstGeom prst="bentConnector3">
            <a:avLst>
              <a:gd name="adj1" fmla="val 49935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/>
          <p:nvPr/>
        </p:nvCxnSpPr>
        <p:spPr>
          <a:xfrm rot="0" flipV="1">
            <a:off x="1961515" y="2634615"/>
            <a:ext cx="480060" cy="807085"/>
          </a:xfrm>
          <a:prstGeom prst="bentConnector3">
            <a:avLst>
              <a:gd name="adj1" fmla="val 49921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/>
          <p:nvPr/>
        </p:nvCxnSpPr>
        <p:spPr>
          <a:xfrm rot="0">
            <a:off x="1961515" y="3441065"/>
            <a:ext cx="483870" cy="635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/>
          <p:nvPr/>
        </p:nvCxnSpPr>
        <p:spPr>
          <a:xfrm rot="0">
            <a:off x="3442335" y="3446780"/>
            <a:ext cx="564515" cy="508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도형 66"/>
          <p:cNvCxnSpPr/>
          <p:nvPr/>
        </p:nvCxnSpPr>
        <p:spPr>
          <a:xfrm rot="0">
            <a:off x="5461635" y="3451225"/>
            <a:ext cx="330200" cy="571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도형 67"/>
          <p:cNvCxnSpPr/>
          <p:nvPr/>
        </p:nvCxnSpPr>
        <p:spPr>
          <a:xfrm rot="0">
            <a:off x="6685915" y="3456305"/>
            <a:ext cx="386715" cy="444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도형 68"/>
          <p:cNvCxnSpPr/>
          <p:nvPr/>
        </p:nvCxnSpPr>
        <p:spPr>
          <a:xfrm rot="0">
            <a:off x="3444240" y="4372610"/>
            <a:ext cx="569595" cy="127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도형 69"/>
          <p:cNvCxnSpPr/>
          <p:nvPr/>
        </p:nvCxnSpPr>
        <p:spPr>
          <a:xfrm rot="0" flipV="1">
            <a:off x="5474970" y="4371340"/>
            <a:ext cx="316865" cy="254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도형 70"/>
          <p:cNvCxnSpPr/>
          <p:nvPr/>
        </p:nvCxnSpPr>
        <p:spPr>
          <a:xfrm rot="0">
            <a:off x="6685915" y="4371340"/>
            <a:ext cx="398780" cy="381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 noGrp="1"/>
          </p:cNvSpPr>
          <p:nvPr>
            <p:ph type="title"/>
          </p:nvPr>
        </p:nvSpPr>
        <p:spPr>
          <a:xfrm>
            <a:off x="235585" y="1360170"/>
            <a:ext cx="8496935" cy="938530"/>
          </a:xfrm>
          <a:prstGeom prst="rect">
            <a:avLst/>
          </a:prstGeom>
        </p:spPr>
        <p:txBody>
          <a:bodyPr vert="horz" wrap="square" lIns="78105" tIns="38735" rIns="78105" bIns="38735" numCol="1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300" b="1" strike="noStrike" cap="none" dirty="0" smtClean="0">
                <a:solidFill>
                  <a:srgbClr val="4DACF3"/>
                </a:solidFill>
                <a:latin typeface="맑은 고딕" charset="0"/>
                <a:ea typeface="맑은 고딕" charset="0"/>
              </a:rPr>
              <a:t>Thank you.</a:t>
            </a:r>
            <a:endParaRPr lang="ko-KR" altLang="en-US" sz="4300" b="1" strike="noStrike" cap="none" dirty="0" smtClean="0">
              <a:solidFill>
                <a:srgbClr val="4DACF3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88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/>
          </p:cNvSpPr>
          <p:nvPr>
            <p:ph type="title" idx="1"/>
          </p:nvPr>
        </p:nvSpPr>
        <p:spPr>
          <a:xfrm rot="0">
            <a:off x="321310" y="-36830"/>
            <a:ext cx="1115695" cy="294640"/>
          </a:xfrm>
          <a:prstGeom prst="rect"/>
        </p:spPr>
        <p:txBody>
          <a:bodyPr wrap="square" lIns="78105" tIns="38735" rIns="78105" bIns="38735" vert="horz" anchor="ctr">
            <a:noAutofit/>
          </a:bodyPr>
          <a:lstStyle/>
          <a:p>
            <a:pPr marL="0" indent="0" algn="l" fontAlgn="auto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RSP-USER-1 ~ 7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로그인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2018.10.08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76" name="텍스트 상자 75"/>
          <p:cNvSpPr txBox="1">
            <a:spLocks/>
          </p:cNvSpPr>
          <p:nvPr/>
        </p:nvSpPr>
        <p:spPr>
          <a:xfrm rot="0">
            <a:off x="3332480" y="967105"/>
            <a:ext cx="2521585" cy="37020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고객 / 판매자 / 관리자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7" name="도형 76"/>
          <p:cNvSpPr>
            <a:spLocks/>
          </p:cNvSpPr>
          <p:nvPr/>
        </p:nvSpPr>
        <p:spPr>
          <a:xfrm rot="0">
            <a:off x="2840990" y="1537335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아이디 /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 입력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8" name="도형 77"/>
          <p:cNvSpPr>
            <a:spLocks/>
          </p:cNvSpPr>
          <p:nvPr/>
        </p:nvSpPr>
        <p:spPr>
          <a:xfrm rot="0">
            <a:off x="4918710" y="1537335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로그인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9" name="도형 78"/>
          <p:cNvSpPr>
            <a:spLocks/>
          </p:cNvSpPr>
          <p:nvPr/>
        </p:nvSpPr>
        <p:spPr>
          <a:xfrm rot="0">
            <a:off x="6984365" y="1529080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4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메인화면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0" name="도형 79"/>
          <p:cNvSpPr>
            <a:spLocks/>
          </p:cNvSpPr>
          <p:nvPr/>
        </p:nvSpPr>
        <p:spPr>
          <a:xfrm rot="0">
            <a:off x="4843780" y="1939290"/>
            <a:ext cx="1544955" cy="832485"/>
          </a:xfrm>
          <a:prstGeom prst="star12"/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latin typeface="맑은 고딕" charset="0"/>
                <a:ea typeface="맑은 고딕" charset="0"/>
              </a:rPr>
              <a:t>아이디 / </a:t>
            </a:r>
            <a:endParaRPr lang="ko-KR" altLang="en-US" sz="9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latin typeface="맑은 고딕" charset="0"/>
                <a:ea typeface="맑은 고딕" charset="0"/>
              </a:rPr>
              <a:t>비밀번호 </a:t>
            </a:r>
            <a:endParaRPr lang="ko-KR" altLang="en-US" sz="9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latin typeface="맑은 고딕" charset="0"/>
                <a:ea typeface="맑은 고딕" charset="0"/>
              </a:rPr>
              <a:t>오류시 </a:t>
            </a:r>
            <a:endParaRPr lang="ko-KR" altLang="en-US" sz="9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latin typeface="맑은 고딕" charset="0"/>
                <a:ea typeface="맑은 고딕" charset="0"/>
              </a:rPr>
              <a:t>경고창 출력</a:t>
            </a:r>
            <a:endParaRPr lang="ko-KR" altLang="en-US" sz="9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2" name="도형 81"/>
          <p:cNvSpPr>
            <a:spLocks/>
          </p:cNvSpPr>
          <p:nvPr/>
        </p:nvSpPr>
        <p:spPr>
          <a:xfrm rot="0">
            <a:off x="768985" y="2969895"/>
            <a:ext cx="1449705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아이디 찾기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3" name="도형 82"/>
          <p:cNvSpPr>
            <a:spLocks/>
          </p:cNvSpPr>
          <p:nvPr/>
        </p:nvSpPr>
        <p:spPr>
          <a:xfrm rot="0">
            <a:off x="4918710" y="3431540"/>
            <a:ext cx="1511300" cy="807085"/>
          </a:xfrm>
          <a:prstGeom prst="star12"/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latin typeface="맑은 고딕" charset="0"/>
                <a:ea typeface="맑은 고딕" charset="0"/>
              </a:rPr>
              <a:t>입력 정보</a:t>
            </a:r>
            <a:endParaRPr lang="ko-KR" altLang="en-US" sz="9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latin typeface="맑은 고딕" charset="0"/>
                <a:ea typeface="맑은 고딕" charset="0"/>
              </a:rPr>
              <a:t>오류시 </a:t>
            </a:r>
            <a:endParaRPr lang="ko-KR" altLang="en-US" sz="9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latin typeface="맑은 고딕" charset="0"/>
                <a:ea typeface="맑은 고딕" charset="0"/>
              </a:rPr>
              <a:t>경고창 출력</a:t>
            </a:r>
            <a:endParaRPr lang="ko-KR" altLang="en-US" sz="9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4" name="도형 83"/>
          <p:cNvSpPr>
            <a:spLocks/>
          </p:cNvSpPr>
          <p:nvPr/>
        </p:nvSpPr>
        <p:spPr>
          <a:xfrm rot="0">
            <a:off x="2933065" y="2971800"/>
            <a:ext cx="1421765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아이디 찾기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5" name="도형 84"/>
          <p:cNvSpPr>
            <a:spLocks/>
          </p:cNvSpPr>
          <p:nvPr/>
        </p:nvSpPr>
        <p:spPr>
          <a:xfrm rot="0">
            <a:off x="5007610" y="2969895"/>
            <a:ext cx="1421765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4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이름, 전화번호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입력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6" name="도형 85"/>
          <p:cNvSpPr>
            <a:spLocks/>
          </p:cNvSpPr>
          <p:nvPr/>
        </p:nvSpPr>
        <p:spPr>
          <a:xfrm rot="0">
            <a:off x="7069455" y="2965450"/>
            <a:ext cx="148590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5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아이디 일부분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7" name="도형 86"/>
          <p:cNvSpPr>
            <a:spLocks/>
          </p:cNvSpPr>
          <p:nvPr/>
        </p:nvSpPr>
        <p:spPr>
          <a:xfrm rot="0">
            <a:off x="774700" y="4389755"/>
            <a:ext cx="147828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비밀번호 찾기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8" name="도형 87"/>
          <p:cNvSpPr>
            <a:spLocks/>
          </p:cNvSpPr>
          <p:nvPr/>
        </p:nvSpPr>
        <p:spPr>
          <a:xfrm rot="0">
            <a:off x="2918460" y="4384040"/>
            <a:ext cx="1421765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비밀번호 찾기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도형 88"/>
          <p:cNvSpPr>
            <a:spLocks/>
          </p:cNvSpPr>
          <p:nvPr/>
        </p:nvSpPr>
        <p:spPr>
          <a:xfrm rot="0">
            <a:off x="4996815" y="4389755"/>
            <a:ext cx="1421765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4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아이디, 전화번호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입력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0" name="도형 89"/>
          <p:cNvSpPr>
            <a:spLocks/>
          </p:cNvSpPr>
          <p:nvPr/>
        </p:nvSpPr>
        <p:spPr>
          <a:xfrm rot="0">
            <a:off x="7068185" y="4403725"/>
            <a:ext cx="147066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5</a:t>
            </a:r>
            <a:r>
              <a:rPr lang="en-US" altLang="ko-KR" sz="95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비밀번호 </a:t>
            </a:r>
            <a:endParaRPr lang="ko-KR" altLang="en-US" sz="95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이메일로 전송</a:t>
            </a:r>
            <a:endParaRPr lang="ko-KR" altLang="en-US" sz="95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1" name="도형 90"/>
          <p:cNvCxnSpPr/>
          <p:nvPr/>
        </p:nvCxnSpPr>
        <p:spPr>
          <a:xfrm rot="0">
            <a:off x="1943735" y="1704340"/>
            <a:ext cx="897890" cy="63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도형 91"/>
          <p:cNvCxnSpPr/>
          <p:nvPr/>
        </p:nvCxnSpPr>
        <p:spPr>
          <a:xfrm rot="0">
            <a:off x="4016375" y="1704340"/>
            <a:ext cx="902970" cy="63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도형 92"/>
          <p:cNvCxnSpPr/>
          <p:nvPr/>
        </p:nvCxnSpPr>
        <p:spPr>
          <a:xfrm rot="0" flipV="1">
            <a:off x="6094095" y="1696085"/>
            <a:ext cx="890905" cy="889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도형 94"/>
          <p:cNvSpPr>
            <a:spLocks/>
          </p:cNvSpPr>
          <p:nvPr/>
        </p:nvSpPr>
        <p:spPr>
          <a:xfrm rot="0">
            <a:off x="876935" y="1537335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로그인 화면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6" name="도형 95"/>
          <p:cNvSpPr>
            <a:spLocks/>
          </p:cNvSpPr>
          <p:nvPr/>
        </p:nvSpPr>
        <p:spPr>
          <a:xfrm rot="0">
            <a:off x="2949575" y="1537335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아이디 /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비밀번호 입력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7" name="도형 96"/>
          <p:cNvSpPr>
            <a:spLocks/>
          </p:cNvSpPr>
          <p:nvPr/>
        </p:nvSpPr>
        <p:spPr>
          <a:xfrm rot="0">
            <a:off x="5027295" y="1537335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로그인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8" name="도형 97"/>
          <p:cNvSpPr>
            <a:spLocks/>
          </p:cNvSpPr>
          <p:nvPr/>
        </p:nvSpPr>
        <p:spPr>
          <a:xfrm rot="0">
            <a:off x="7092950" y="1529080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4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메인화면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9" name="도형 98"/>
          <p:cNvCxnSpPr/>
          <p:nvPr/>
        </p:nvCxnSpPr>
        <p:spPr>
          <a:xfrm rot="0">
            <a:off x="2217420" y="3122930"/>
            <a:ext cx="688975" cy="254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도형 99"/>
          <p:cNvCxnSpPr/>
          <p:nvPr/>
        </p:nvCxnSpPr>
        <p:spPr>
          <a:xfrm rot="0" flipV="1">
            <a:off x="4354830" y="3122930"/>
            <a:ext cx="626110" cy="254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도형 100"/>
          <p:cNvCxnSpPr/>
          <p:nvPr/>
        </p:nvCxnSpPr>
        <p:spPr>
          <a:xfrm rot="0" flipV="1">
            <a:off x="6430010" y="3118485"/>
            <a:ext cx="611505" cy="508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도형 101"/>
          <p:cNvCxnSpPr>
            <a:stCxn id="95" idx="1"/>
            <a:endCxn id="87" idx="1"/>
          </p:cNvCxnSpPr>
          <p:nvPr/>
        </p:nvCxnSpPr>
        <p:spPr>
          <a:xfrm rot="10800000" flipV="1">
            <a:off x="774700" y="1704340"/>
            <a:ext cx="102870" cy="2853055"/>
          </a:xfrm>
          <a:prstGeom prst="bentConnector3">
            <a:avLst>
              <a:gd name="adj1" fmla="val 348426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도형 102"/>
          <p:cNvCxnSpPr>
            <a:stCxn id="87" idx="3"/>
            <a:endCxn id="88" idx="1"/>
          </p:cNvCxnSpPr>
          <p:nvPr/>
        </p:nvCxnSpPr>
        <p:spPr>
          <a:xfrm rot="0" flipV="1">
            <a:off x="2252345" y="4551045"/>
            <a:ext cx="666750" cy="635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도형 103"/>
          <p:cNvCxnSpPr>
            <a:stCxn id="88" idx="3"/>
            <a:endCxn id="89" idx="1"/>
          </p:cNvCxnSpPr>
          <p:nvPr/>
        </p:nvCxnSpPr>
        <p:spPr>
          <a:xfrm rot="0">
            <a:off x="4339590" y="4551045"/>
            <a:ext cx="657860" cy="635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도형 104"/>
          <p:cNvCxnSpPr>
            <a:stCxn id="89" idx="3"/>
            <a:endCxn id="90" idx="1"/>
          </p:cNvCxnSpPr>
          <p:nvPr/>
        </p:nvCxnSpPr>
        <p:spPr>
          <a:xfrm rot="0">
            <a:off x="6417945" y="4556760"/>
            <a:ext cx="650875" cy="1397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도형 105"/>
          <p:cNvCxnSpPr>
            <a:endCxn id="82" idx="1"/>
          </p:cNvCxnSpPr>
          <p:nvPr/>
        </p:nvCxnSpPr>
        <p:spPr>
          <a:xfrm rot="0">
            <a:off x="535305" y="3135630"/>
            <a:ext cx="234315" cy="190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1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RSP-USER-8 ~ 15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회원가입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2018.10.08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40" name="도형 39"/>
          <p:cNvSpPr>
            <a:spLocks/>
          </p:cNvSpPr>
          <p:nvPr/>
        </p:nvSpPr>
        <p:spPr>
          <a:xfrm rot="0">
            <a:off x="424815" y="1701165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메인 페이지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425450" y="2808605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회원가입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 rot="0">
            <a:off x="7633335" y="2813685"/>
            <a:ext cx="1303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가입 완료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 rot="0">
            <a:off x="2101850" y="2296160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판매자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 rot="0">
            <a:off x="2100580" y="331152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고객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5" name="도형 64"/>
          <p:cNvSpPr>
            <a:spLocks/>
          </p:cNvSpPr>
          <p:nvPr/>
        </p:nvSpPr>
        <p:spPr>
          <a:xfrm rot="0">
            <a:off x="4365625" y="1555750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4.아이디 입력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도형 65"/>
          <p:cNvSpPr>
            <a:spLocks/>
          </p:cNvSpPr>
          <p:nvPr/>
        </p:nvSpPr>
        <p:spPr>
          <a:xfrm rot="0">
            <a:off x="4358640" y="2000885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비밀번호 입력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7" name="도형 66"/>
          <p:cNvSpPr>
            <a:spLocks/>
          </p:cNvSpPr>
          <p:nvPr/>
        </p:nvSpPr>
        <p:spPr>
          <a:xfrm rot="0">
            <a:off x="4356735" y="2445385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4.이름 입력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9" name="도형 68"/>
          <p:cNvSpPr>
            <a:spLocks/>
          </p:cNvSpPr>
          <p:nvPr/>
        </p:nvSpPr>
        <p:spPr>
          <a:xfrm rot="0">
            <a:off x="4356100" y="2875280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전화번호 입력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도형 69"/>
          <p:cNvSpPr>
            <a:spLocks/>
          </p:cNvSpPr>
          <p:nvPr/>
        </p:nvSpPr>
        <p:spPr>
          <a:xfrm rot="0">
            <a:off x="4358640" y="3316605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4.성별 입력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" name="도형 70"/>
          <p:cNvSpPr>
            <a:spLocks/>
          </p:cNvSpPr>
          <p:nvPr/>
        </p:nvSpPr>
        <p:spPr>
          <a:xfrm rot="0">
            <a:off x="4366895" y="3729355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4.이메일 입력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도형 71"/>
          <p:cNvSpPr>
            <a:spLocks/>
          </p:cNvSpPr>
          <p:nvPr/>
        </p:nvSpPr>
        <p:spPr>
          <a:xfrm rot="0">
            <a:off x="4350385" y="4161155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생년월일 입력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3" name="도형 72"/>
          <p:cNvSpPr>
            <a:spLocks/>
          </p:cNvSpPr>
          <p:nvPr/>
        </p:nvSpPr>
        <p:spPr>
          <a:xfrm rot="0">
            <a:off x="4350385" y="4590415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dist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보안문자 입력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도형 73"/>
          <p:cNvSpPr>
            <a:spLocks/>
          </p:cNvSpPr>
          <p:nvPr/>
        </p:nvSpPr>
        <p:spPr>
          <a:xfrm rot="0">
            <a:off x="5852160" y="1608455"/>
            <a:ext cx="1750060" cy="238760"/>
          </a:xfrm>
          <a:prstGeom prst="wedgeRectCallout">
            <a:avLst>
              <a:gd name="adj1" fmla="val -68514"/>
              <a:gd name="adj2" fmla="val -5102"/>
            </a:avLst>
          </a:prstGeom>
          <a:solidFill>
            <a:srgbClr val="4DACF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아이디 존재시 경고창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5" name="도형 74"/>
          <p:cNvSpPr>
            <a:spLocks/>
          </p:cNvSpPr>
          <p:nvPr/>
        </p:nvSpPr>
        <p:spPr>
          <a:xfrm rot="0">
            <a:off x="5875655" y="4585970"/>
            <a:ext cx="1750060" cy="393065"/>
          </a:xfrm>
          <a:prstGeom prst="wedgeRectCallout">
            <a:avLst>
              <a:gd name="adj1" fmla="val -71671"/>
              <a:gd name="adj2" fmla="val -6884"/>
            </a:avLst>
          </a:prstGeom>
          <a:solidFill>
            <a:srgbClr val="4DACF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불일치시 경고창 출력 및 새 보안이미지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6" name="텍스트 상자 75"/>
          <p:cNvSpPr txBox="1">
            <a:spLocks/>
          </p:cNvSpPr>
          <p:nvPr/>
        </p:nvSpPr>
        <p:spPr>
          <a:xfrm>
            <a:off x="3627755" y="975995"/>
            <a:ext cx="1890395" cy="37084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고객 / 판매자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7" name="도형 76"/>
          <p:cNvSpPr>
            <a:spLocks/>
          </p:cNvSpPr>
          <p:nvPr/>
        </p:nvSpPr>
        <p:spPr>
          <a:xfrm rot="0">
            <a:off x="5728970" y="3313430"/>
            <a:ext cx="1654810" cy="828675"/>
          </a:xfrm>
          <a:prstGeom prst="star12">
            <a:avLst>
              <a:gd name="adj" fmla="val 34245"/>
            </a:avLst>
          </a:prstGeom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latin typeface="맑은 고딕" charset="0"/>
                <a:ea typeface="맑은 고딕" charset="0"/>
              </a:rPr>
              <a:t>빈칸 존재시  경고창 출력</a:t>
            </a:r>
            <a:endParaRPr lang="ko-KR" altLang="en-US" sz="9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78" name="도형 77"/>
          <p:cNvCxnSpPr/>
          <p:nvPr/>
        </p:nvCxnSpPr>
        <p:spPr>
          <a:xfrm rot="0">
            <a:off x="1012190" y="1988820"/>
            <a:ext cx="1270" cy="82042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도형 78"/>
          <p:cNvCxnSpPr/>
          <p:nvPr/>
        </p:nvCxnSpPr>
        <p:spPr>
          <a:xfrm rot="0" flipV="1">
            <a:off x="1600200" y="2439670"/>
            <a:ext cx="502285" cy="51308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도형 79"/>
          <p:cNvCxnSpPr/>
          <p:nvPr/>
        </p:nvCxnSpPr>
        <p:spPr>
          <a:xfrm rot="0">
            <a:off x="1600200" y="2952115"/>
            <a:ext cx="501015" cy="50419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도형 80"/>
          <p:cNvCxnSpPr/>
          <p:nvPr/>
        </p:nvCxnSpPr>
        <p:spPr>
          <a:xfrm rot="10800000" flipV="1">
            <a:off x="4350385" y="1699260"/>
            <a:ext cx="15875" cy="3035300"/>
          </a:xfrm>
          <a:prstGeom prst="curvedConnector3">
            <a:avLst>
              <a:gd name="adj1" fmla="val 1780685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도형 81"/>
          <p:cNvCxnSpPr/>
          <p:nvPr/>
        </p:nvCxnSpPr>
        <p:spPr>
          <a:xfrm rot="0">
            <a:off x="3276600" y="2439670"/>
            <a:ext cx="821055" cy="51371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도형 82"/>
          <p:cNvCxnSpPr/>
          <p:nvPr/>
        </p:nvCxnSpPr>
        <p:spPr>
          <a:xfrm rot="0" flipV="1">
            <a:off x="3275965" y="2987040"/>
            <a:ext cx="821690" cy="46926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도형 83"/>
          <p:cNvCxnSpPr>
            <a:stCxn id="65" idx="3"/>
            <a:endCxn id="75" idx="4"/>
          </p:cNvCxnSpPr>
          <p:nvPr/>
        </p:nvCxnSpPr>
        <p:spPr>
          <a:xfrm rot="0" flipH="1">
            <a:off x="5496560" y="1699260"/>
            <a:ext cx="44450" cy="3056255"/>
          </a:xfrm>
          <a:prstGeom prst="curvedConnector3">
            <a:avLst>
              <a:gd name="adj1" fmla="val -381685"/>
            </a:avLst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도형 84"/>
          <p:cNvCxnSpPr>
            <a:endCxn id="42" idx="1"/>
          </p:cNvCxnSpPr>
          <p:nvPr/>
        </p:nvCxnSpPr>
        <p:spPr>
          <a:xfrm rot="0" flipV="1">
            <a:off x="5715000" y="2957830"/>
            <a:ext cx="1918970" cy="3683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66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1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RSP-USER-16 ~ 21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마이페이지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2018.10.08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4" name="도형 39"/>
          <p:cNvSpPr>
            <a:spLocks/>
          </p:cNvSpPr>
          <p:nvPr/>
        </p:nvSpPr>
        <p:spPr>
          <a:xfrm rot="0">
            <a:off x="394335" y="259905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마이 페이지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75"/>
          <p:cNvSpPr txBox="1">
            <a:spLocks/>
          </p:cNvSpPr>
          <p:nvPr/>
        </p:nvSpPr>
        <p:spPr>
          <a:xfrm>
            <a:off x="3627755" y="975995"/>
            <a:ext cx="1890395" cy="37084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고객 / 판매자</a:t>
            </a:r>
          </a:p>
        </p:txBody>
      </p:sp>
      <p:sp>
        <p:nvSpPr>
          <p:cNvPr id="6" name="도형 39"/>
          <p:cNvSpPr>
            <a:spLocks/>
          </p:cNvSpPr>
          <p:nvPr/>
        </p:nvSpPr>
        <p:spPr>
          <a:xfrm rot="0">
            <a:off x="2432050" y="205930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회원 정보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39"/>
          <p:cNvSpPr>
            <a:spLocks/>
          </p:cNvSpPr>
          <p:nvPr/>
        </p:nvSpPr>
        <p:spPr>
          <a:xfrm rot="0">
            <a:off x="2432050" y="3206750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회원 탈퇴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39"/>
          <p:cNvSpPr>
            <a:spLocks/>
          </p:cNvSpPr>
          <p:nvPr/>
        </p:nvSpPr>
        <p:spPr>
          <a:xfrm rot="0">
            <a:off x="4488180" y="204406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비밀번호 입력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39"/>
          <p:cNvSpPr>
            <a:spLocks/>
          </p:cNvSpPr>
          <p:nvPr/>
        </p:nvSpPr>
        <p:spPr>
          <a:xfrm rot="0">
            <a:off x="4488180" y="319468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비밀번호 입력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39"/>
          <p:cNvSpPr>
            <a:spLocks/>
          </p:cNvSpPr>
          <p:nvPr/>
        </p:nvSpPr>
        <p:spPr>
          <a:xfrm rot="0">
            <a:off x="6548120" y="1972310"/>
            <a:ext cx="1504950" cy="35306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등급, 기본정보,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구매횟수 조회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39"/>
          <p:cNvSpPr>
            <a:spLocks/>
          </p:cNvSpPr>
          <p:nvPr/>
        </p:nvSpPr>
        <p:spPr>
          <a:xfrm rot="0">
            <a:off x="6547485" y="3194685"/>
            <a:ext cx="1525905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4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회원탈퇴 화면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76"/>
          <p:cNvSpPr>
            <a:spLocks/>
          </p:cNvSpPr>
          <p:nvPr/>
        </p:nvSpPr>
        <p:spPr>
          <a:xfrm rot="0">
            <a:off x="4245610" y="2404110"/>
            <a:ext cx="1631315" cy="669290"/>
          </a:xfrm>
          <a:prstGeom prst="star12"/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비밀번호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</a:b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불일치 시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</a:b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경고창 출력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9" name="도형 38"/>
          <p:cNvCxnSpPr/>
          <p:nvPr/>
        </p:nvCxnSpPr>
        <p:spPr>
          <a:xfrm rot="0" flipV="1">
            <a:off x="1569720" y="2203450"/>
            <a:ext cx="862965" cy="54038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도형 39"/>
          <p:cNvCxnSpPr>
            <a:stCxn id="4" idx="3"/>
            <a:endCxn id="7" idx="1"/>
          </p:cNvCxnSpPr>
          <p:nvPr/>
        </p:nvCxnSpPr>
        <p:spPr>
          <a:xfrm rot="0">
            <a:off x="1569720" y="2743200"/>
            <a:ext cx="862965" cy="60833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40"/>
          <p:cNvCxnSpPr/>
          <p:nvPr/>
        </p:nvCxnSpPr>
        <p:spPr>
          <a:xfrm rot="0" flipV="1">
            <a:off x="3607435" y="2188210"/>
            <a:ext cx="881380" cy="1587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42"/>
          <p:cNvCxnSpPr/>
          <p:nvPr/>
        </p:nvCxnSpPr>
        <p:spPr>
          <a:xfrm rot="0" flipV="1">
            <a:off x="5655310" y="2174875"/>
            <a:ext cx="881380" cy="1587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43"/>
          <p:cNvCxnSpPr/>
          <p:nvPr/>
        </p:nvCxnSpPr>
        <p:spPr>
          <a:xfrm rot="0">
            <a:off x="3607435" y="3350895"/>
            <a:ext cx="881380" cy="762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44"/>
          <p:cNvCxnSpPr/>
          <p:nvPr/>
        </p:nvCxnSpPr>
        <p:spPr>
          <a:xfrm rot="0">
            <a:off x="5648325" y="3350895"/>
            <a:ext cx="881380" cy="762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1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498475" y="323215"/>
          <a:ext cx="8205470" cy="656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40132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RSP-SELLER-1 ~ 7 / 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RSP-USER-22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물품 관리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2018.10.08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4" name="도형 39"/>
          <p:cNvSpPr>
            <a:spLocks/>
          </p:cNvSpPr>
          <p:nvPr/>
        </p:nvSpPr>
        <p:spPr>
          <a:xfrm rot="0">
            <a:off x="647065" y="1523365"/>
            <a:ext cx="1175385" cy="3549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물품 등록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페이지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75"/>
          <p:cNvSpPr txBox="1">
            <a:spLocks/>
          </p:cNvSpPr>
          <p:nvPr/>
        </p:nvSpPr>
        <p:spPr>
          <a:xfrm>
            <a:off x="3627755" y="975995"/>
            <a:ext cx="1890394" cy="37020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판매자 / 관리자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39"/>
          <p:cNvSpPr>
            <a:spLocks/>
          </p:cNvSpPr>
          <p:nvPr/>
        </p:nvSpPr>
        <p:spPr>
          <a:xfrm rot="0">
            <a:off x="2235200" y="2264410"/>
            <a:ext cx="1175385" cy="3549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카테고리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39"/>
          <p:cNvSpPr>
            <a:spLocks/>
          </p:cNvSpPr>
          <p:nvPr/>
        </p:nvSpPr>
        <p:spPr>
          <a:xfrm rot="0">
            <a:off x="3794125" y="2266950"/>
            <a:ext cx="1330960" cy="3549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4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양식에 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의한 작성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39"/>
          <p:cNvSpPr>
            <a:spLocks/>
          </p:cNvSpPr>
          <p:nvPr/>
        </p:nvSpPr>
        <p:spPr>
          <a:xfrm rot="0">
            <a:off x="3793490" y="1516380"/>
            <a:ext cx="1331595" cy="36068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4-1. 이미지 첨부시 첨부파일 기능 이용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39"/>
          <p:cNvSpPr>
            <a:spLocks/>
          </p:cNvSpPr>
          <p:nvPr/>
        </p:nvSpPr>
        <p:spPr>
          <a:xfrm rot="0">
            <a:off x="5546725" y="2265045"/>
            <a:ext cx="1331595" cy="35560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5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등록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76"/>
          <p:cNvSpPr>
            <a:spLocks/>
          </p:cNvSpPr>
          <p:nvPr/>
        </p:nvSpPr>
        <p:spPr>
          <a:xfrm rot="0">
            <a:off x="7110730" y="2362200"/>
            <a:ext cx="1412240" cy="920750"/>
          </a:xfrm>
          <a:prstGeom prst="star12"/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미입력  존재시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</a:b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경고창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 출력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5528310" y="3115945"/>
            <a:ext cx="1331595" cy="35560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양식에 맞게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 / 등록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0">
            <a:off x="3805555" y="3020695"/>
            <a:ext cx="1320800" cy="52705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작성 아이디와</a:t>
            </a:r>
            <a:endParaRPr lang="ko-KR" altLang="en-US" sz="9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판매 아이디 일치시 </a:t>
            </a:r>
            <a:r>
              <a:rPr lang="en-US" altLang="ko-KR" sz="9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9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9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수정페이지로 이동</a:t>
            </a:r>
            <a:endParaRPr lang="ko-KR" altLang="en-US" sz="9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 rot="0">
            <a:off x="3853180" y="3612515"/>
            <a:ext cx="1226185" cy="759460"/>
          </a:xfrm>
          <a:prstGeom prst="star12"/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latin typeface="맑은 고딕" charset="0"/>
                <a:ea typeface="맑은 고딕" charset="0"/>
              </a:rPr>
              <a:t>불일치시 </a:t>
            </a:r>
            <a:r>
              <a:rPr lang="en-US" altLang="ko-KR" sz="900" cap="none" dirty="0" smtClean="0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900" cap="none" dirty="0" smtClean="0" b="0" strike="noStrike">
                <a:latin typeface="맑은 고딕" charset="0"/>
                <a:ea typeface="맑은 고딕" charset="0"/>
              </a:rPr>
            </a:br>
            <a:r>
              <a:rPr lang="en-US" altLang="ko-KR" sz="900" cap="none" dirty="0" smtClean="0" b="0" strike="noStrike">
                <a:latin typeface="맑은 고딕" charset="0"/>
                <a:ea typeface="맑은 고딕" charset="0"/>
              </a:rPr>
              <a:t>경고창 출력</a:t>
            </a:r>
            <a:endParaRPr lang="ko-KR" altLang="en-US" sz="9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7" name="도형 46"/>
          <p:cNvSpPr>
            <a:spLocks/>
          </p:cNvSpPr>
          <p:nvPr/>
        </p:nvSpPr>
        <p:spPr>
          <a:xfrm rot="0">
            <a:off x="652145" y="2264410"/>
            <a:ext cx="1175385" cy="3549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상품 등록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 rot="0">
            <a:off x="652145" y="3109595"/>
            <a:ext cx="1175385" cy="3549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상품 수정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48"/>
          <p:cNvSpPr>
            <a:spLocks/>
          </p:cNvSpPr>
          <p:nvPr/>
        </p:nvSpPr>
        <p:spPr>
          <a:xfrm rot="0">
            <a:off x="652780" y="4501515"/>
            <a:ext cx="1176020" cy="35560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상품 삭제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 rot="0">
            <a:off x="2247265" y="3109595"/>
            <a:ext cx="1175385" cy="3549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상품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 rot="0">
            <a:off x="3798570" y="4410710"/>
            <a:ext cx="1427480" cy="53467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작성 아이디와</a:t>
            </a:r>
            <a:endParaRPr lang="ko-KR" altLang="en-US" sz="9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판매 아이디 일치시 </a:t>
            </a:r>
            <a:r>
              <a:rPr lang="en-US" altLang="ko-KR" sz="9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9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9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9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2247265" y="4500880"/>
            <a:ext cx="1176020" cy="35560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3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. 상품 선택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0">
            <a:off x="7232650" y="1521460"/>
            <a:ext cx="1175385" cy="3549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6. 완료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7" name="도형 56"/>
          <p:cNvCxnSpPr>
            <a:stCxn id="4" idx="1"/>
            <a:endCxn id="48" idx="1"/>
          </p:cNvCxnSpPr>
          <p:nvPr/>
        </p:nvCxnSpPr>
        <p:spPr>
          <a:xfrm rot="10800000" flipH="1" flipV="1">
            <a:off x="647065" y="1700530"/>
            <a:ext cx="5715" cy="1586865"/>
          </a:xfrm>
          <a:prstGeom prst="bentConnector3">
            <a:avLst>
              <a:gd name="adj1" fmla="val -5039676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도형 57"/>
          <p:cNvSpPr>
            <a:spLocks/>
          </p:cNvSpPr>
          <p:nvPr/>
        </p:nvSpPr>
        <p:spPr>
          <a:xfrm rot="16200000" flipH="1">
            <a:off x="-173990" y="3851910"/>
            <a:ext cx="1395730" cy="259080"/>
          </a:xfrm>
          <a:prstGeom prst="bentConnector2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9" name="도형 58"/>
          <p:cNvCxnSpPr>
            <a:endCxn id="47" idx="1"/>
          </p:cNvCxnSpPr>
          <p:nvPr/>
        </p:nvCxnSpPr>
        <p:spPr>
          <a:xfrm rot="0" flipV="1">
            <a:off x="401320" y="2441575"/>
            <a:ext cx="251460" cy="190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>
            <a:stCxn id="47" idx="3"/>
            <a:endCxn id="6" idx="1"/>
          </p:cNvCxnSpPr>
          <p:nvPr/>
        </p:nvCxnSpPr>
        <p:spPr>
          <a:xfrm rot="0">
            <a:off x="1827530" y="2441575"/>
            <a:ext cx="408305" cy="63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도형 60"/>
          <p:cNvCxnSpPr>
            <a:stCxn id="48" idx="3"/>
            <a:endCxn id="50" idx="1"/>
          </p:cNvCxnSpPr>
          <p:nvPr/>
        </p:nvCxnSpPr>
        <p:spPr>
          <a:xfrm rot="0">
            <a:off x="1827530" y="3286760"/>
            <a:ext cx="420370" cy="63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49" idx="3"/>
            <a:endCxn id="54" idx="1"/>
          </p:cNvCxnSpPr>
          <p:nvPr/>
        </p:nvCxnSpPr>
        <p:spPr>
          <a:xfrm rot="0" flipV="1">
            <a:off x="1828165" y="4678045"/>
            <a:ext cx="419735" cy="127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6" idx="3"/>
            <a:endCxn id="7" idx="1"/>
          </p:cNvCxnSpPr>
          <p:nvPr/>
        </p:nvCxnSpPr>
        <p:spPr>
          <a:xfrm rot="0">
            <a:off x="3410585" y="2441575"/>
            <a:ext cx="384175" cy="317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>
            <a:stCxn id="50" idx="3"/>
            <a:endCxn id="45" idx="1"/>
          </p:cNvCxnSpPr>
          <p:nvPr/>
        </p:nvCxnSpPr>
        <p:spPr>
          <a:xfrm rot="0" flipV="1">
            <a:off x="3422650" y="3283585"/>
            <a:ext cx="383540" cy="381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>
            <a:stCxn id="54" idx="3"/>
            <a:endCxn id="53" idx="1"/>
          </p:cNvCxnSpPr>
          <p:nvPr/>
        </p:nvCxnSpPr>
        <p:spPr>
          <a:xfrm rot="0">
            <a:off x="3422650" y="4678045"/>
            <a:ext cx="376555" cy="635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8" idx="2"/>
            <a:endCxn id="7" idx="0"/>
          </p:cNvCxnSpPr>
          <p:nvPr/>
        </p:nvCxnSpPr>
        <p:spPr>
          <a:xfrm rot="0">
            <a:off x="4457065" y="1875790"/>
            <a:ext cx="3175" cy="391795"/>
          </a:xfrm>
          <a:prstGeom prst="straightConnector1"/>
          <a:ln w="9525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도형 66"/>
          <p:cNvCxnSpPr>
            <a:stCxn id="7" idx="3"/>
            <a:endCxn id="9" idx="1"/>
          </p:cNvCxnSpPr>
          <p:nvPr/>
        </p:nvCxnSpPr>
        <p:spPr>
          <a:xfrm rot="0" flipV="1">
            <a:off x="5125085" y="2442210"/>
            <a:ext cx="422275" cy="2540"/>
          </a:xfrm>
          <a:prstGeom prst="bentConnector3">
            <a:avLst>
              <a:gd name="adj1" fmla="val 50000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도형 67"/>
          <p:cNvCxnSpPr>
            <a:stCxn id="45" idx="3"/>
            <a:endCxn id="41" idx="1"/>
          </p:cNvCxnSpPr>
          <p:nvPr/>
        </p:nvCxnSpPr>
        <p:spPr>
          <a:xfrm rot="0">
            <a:off x="5125720" y="3283585"/>
            <a:ext cx="403225" cy="1016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도형 68"/>
          <p:cNvCxnSpPr>
            <a:stCxn id="9" idx="3"/>
            <a:endCxn id="10" idx="8"/>
          </p:cNvCxnSpPr>
          <p:nvPr/>
        </p:nvCxnSpPr>
        <p:spPr>
          <a:xfrm rot="0">
            <a:off x="6877685" y="2442210"/>
            <a:ext cx="328295" cy="151130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도형 69"/>
          <p:cNvCxnSpPr>
            <a:stCxn id="41" idx="3"/>
            <a:endCxn id="10" idx="5"/>
          </p:cNvCxnSpPr>
          <p:nvPr/>
        </p:nvCxnSpPr>
        <p:spPr>
          <a:xfrm rot="0" flipV="1">
            <a:off x="6859270" y="3221355"/>
            <a:ext cx="605155" cy="72390"/>
          </a:xfrm>
          <a:prstGeom prst="line"/>
          <a:ln w="9525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도형 70"/>
          <p:cNvCxnSpPr/>
          <p:nvPr/>
        </p:nvCxnSpPr>
        <p:spPr>
          <a:xfrm rot="0" flipV="1">
            <a:off x="7816215" y="1875790"/>
            <a:ext cx="4445" cy="48704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도형 71"/>
          <p:cNvCxnSpPr>
            <a:stCxn id="53" idx="3"/>
            <a:endCxn id="55" idx="3"/>
          </p:cNvCxnSpPr>
          <p:nvPr/>
        </p:nvCxnSpPr>
        <p:spPr>
          <a:xfrm rot="0" flipV="1">
            <a:off x="5225415" y="1698625"/>
            <a:ext cx="3182620" cy="2979420"/>
          </a:xfrm>
          <a:prstGeom prst="bentConnector3">
            <a:avLst>
              <a:gd name="adj1" fmla="val 113486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1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75"/>
          <p:cNvSpPr txBox="1">
            <a:spLocks/>
          </p:cNvSpPr>
          <p:nvPr/>
        </p:nvSpPr>
        <p:spPr>
          <a:xfrm>
            <a:off x="2968625" y="975995"/>
            <a:ext cx="3266440" cy="37147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고객 / 판매자 / 관리자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39"/>
          <p:cNvSpPr>
            <a:spLocks/>
          </p:cNvSpPr>
          <p:nvPr/>
        </p:nvSpPr>
        <p:spPr>
          <a:xfrm rot="0">
            <a:off x="1551940" y="2143125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카테고리를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이용한 검색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9"/>
          <p:cNvSpPr>
            <a:spLocks/>
          </p:cNvSpPr>
          <p:nvPr/>
        </p:nvSpPr>
        <p:spPr>
          <a:xfrm rot="0">
            <a:off x="3870960" y="2147570"/>
            <a:ext cx="1259205" cy="38925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카테고리에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있는 상품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39"/>
          <p:cNvSpPr>
            <a:spLocks/>
          </p:cNvSpPr>
          <p:nvPr/>
        </p:nvSpPr>
        <p:spPr>
          <a:xfrm rot="0">
            <a:off x="6248400" y="2139315"/>
            <a:ext cx="1343025" cy="38100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상품 클릭 시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상세정보 조회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RSP-USER-23 ~ 24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상품 검색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2018.10.08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38" name="도형 37"/>
          <p:cNvSpPr>
            <a:spLocks/>
          </p:cNvSpPr>
          <p:nvPr/>
        </p:nvSpPr>
        <p:spPr>
          <a:xfrm rot="0">
            <a:off x="1557655" y="3302635"/>
            <a:ext cx="116840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검색창을 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이용한 검색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3871595" y="3295015"/>
            <a:ext cx="125793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카테고리 선택 / 상품명 입력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6249670" y="3295015"/>
            <a:ext cx="1341755" cy="36893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입력한 내용과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관련된 상품을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6235700" y="3744595"/>
            <a:ext cx="1357630" cy="1025525"/>
          </a:xfrm>
          <a:prstGeom prst="star12"/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일치하는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</a:b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상품이 없을 시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경고창 출력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42" name="도형 41"/>
          <p:cNvCxnSpPr>
            <a:stCxn id="5" idx="3"/>
            <a:endCxn id="6" idx="1"/>
          </p:cNvCxnSpPr>
          <p:nvPr/>
        </p:nvCxnSpPr>
        <p:spPr>
          <a:xfrm rot="0">
            <a:off x="2734945" y="2341245"/>
            <a:ext cx="1136650" cy="2540"/>
          </a:xfrm>
          <a:prstGeom prst="bentConnector3">
            <a:avLst>
              <a:gd name="adj1" fmla="val 49625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42"/>
          <p:cNvCxnSpPr>
            <a:stCxn id="38" idx="3"/>
            <a:endCxn id="39" idx="1"/>
          </p:cNvCxnSpPr>
          <p:nvPr/>
        </p:nvCxnSpPr>
        <p:spPr>
          <a:xfrm rot="0" flipV="1">
            <a:off x="2725420" y="3484245"/>
            <a:ext cx="1146810" cy="825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43"/>
          <p:cNvCxnSpPr>
            <a:stCxn id="6" idx="3"/>
            <a:endCxn id="7" idx="1"/>
          </p:cNvCxnSpPr>
          <p:nvPr/>
        </p:nvCxnSpPr>
        <p:spPr>
          <a:xfrm rot="0" flipV="1">
            <a:off x="5128895" y="2329815"/>
            <a:ext cx="1120140" cy="1270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44"/>
          <p:cNvCxnSpPr>
            <a:stCxn id="39" idx="3"/>
            <a:endCxn id="40" idx="1"/>
          </p:cNvCxnSpPr>
          <p:nvPr/>
        </p:nvCxnSpPr>
        <p:spPr>
          <a:xfrm rot="0" flipV="1">
            <a:off x="5129530" y="3479800"/>
            <a:ext cx="1120775" cy="508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75"/>
          <p:cNvSpPr txBox="1">
            <a:spLocks/>
          </p:cNvSpPr>
          <p:nvPr/>
        </p:nvSpPr>
        <p:spPr>
          <a:xfrm>
            <a:off x="2968625" y="975995"/>
            <a:ext cx="3267075" cy="37020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고객 / 판매자 / 관리자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39"/>
          <p:cNvSpPr>
            <a:spLocks/>
          </p:cNvSpPr>
          <p:nvPr/>
        </p:nvSpPr>
        <p:spPr>
          <a:xfrm rot="0">
            <a:off x="313690" y="1520825"/>
            <a:ext cx="129794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상품 클릭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9"/>
          <p:cNvSpPr>
            <a:spLocks/>
          </p:cNvSpPr>
          <p:nvPr/>
        </p:nvSpPr>
        <p:spPr>
          <a:xfrm rot="0">
            <a:off x="314960" y="2286635"/>
            <a:ext cx="129222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상품 상세페이지</a:t>
            </a:r>
            <a:endParaRPr lang="ko-KR" altLang="en-US" sz="95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5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안에 리뷰 클릭</a:t>
            </a:r>
            <a:endParaRPr lang="ko-KR" altLang="en-US" sz="95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39"/>
          <p:cNvSpPr>
            <a:spLocks/>
          </p:cNvSpPr>
          <p:nvPr/>
        </p:nvSpPr>
        <p:spPr>
          <a:xfrm rot="0">
            <a:off x="317500" y="3053080"/>
            <a:ext cx="1294765" cy="3549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상품 리뷰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RSP-USER-25 ~ 28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상품 리뷰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2018.10.08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41" name="도형 40"/>
          <p:cNvSpPr>
            <a:spLocks/>
          </p:cNvSpPr>
          <p:nvPr/>
        </p:nvSpPr>
        <p:spPr>
          <a:xfrm rot="0">
            <a:off x="2143125" y="1746250"/>
            <a:ext cx="124206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상품 리뷰 등록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 rot="0">
            <a:off x="4013200" y="1753235"/>
            <a:ext cx="149098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상품 리뷰 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등록 화면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 rot="0">
            <a:off x="6099175" y="1754505"/>
            <a:ext cx="1219835" cy="37401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6. 상품 리뷰 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양식에 맞게 작성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 rot="0">
            <a:off x="7875905" y="1754505"/>
            <a:ext cx="9436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7. 작성 완료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0">
            <a:off x="5882005" y="2238375"/>
            <a:ext cx="1647825" cy="668655"/>
          </a:xfrm>
          <a:prstGeom prst="star12"/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양식과 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다른경우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</a:b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경고창 출력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9" name="도형 48"/>
          <p:cNvSpPr>
            <a:spLocks/>
          </p:cNvSpPr>
          <p:nvPr/>
        </p:nvSpPr>
        <p:spPr>
          <a:xfrm rot="0">
            <a:off x="2149475" y="3059430"/>
            <a:ext cx="1242060" cy="3549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상품 리뷰 수정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 rot="0">
            <a:off x="4015105" y="2984500"/>
            <a:ext cx="1486535" cy="4946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상품 리뷰 작성자와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수정자 일치 시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 화면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 rot="0">
            <a:off x="6169660" y="3056255"/>
            <a:ext cx="1219835" cy="36068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6. 상품 리뷰 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양식에 맞게 수정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 rot="0">
            <a:off x="3921125" y="3580765"/>
            <a:ext cx="1663700" cy="668655"/>
          </a:xfrm>
          <a:prstGeom prst="star12"/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비일치 시 </a:t>
            </a: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</a:b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경고창 출력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 rot="0">
            <a:off x="7875905" y="3054350"/>
            <a:ext cx="943610" cy="35623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7. 수정 완료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 rot="0">
            <a:off x="2139950" y="4451985"/>
            <a:ext cx="1242695" cy="3930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상품 리뷰 삭제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/>
          </p:cNvSpPr>
          <p:nvPr/>
        </p:nvSpPr>
        <p:spPr>
          <a:xfrm rot="0">
            <a:off x="4013200" y="4398645"/>
            <a:ext cx="1488440" cy="4921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상품 리뷰 작성자와</a:t>
            </a: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수정자 일치 시 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삭제 화면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도형 59"/>
          <p:cNvSpPr>
            <a:spLocks/>
          </p:cNvSpPr>
          <p:nvPr/>
        </p:nvSpPr>
        <p:spPr>
          <a:xfrm rot="0">
            <a:off x="6092190" y="4441825"/>
            <a:ext cx="1219835" cy="3924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6. 삭제 완료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1" name="도형 60"/>
          <p:cNvCxnSpPr>
            <a:stCxn id="5" idx="2"/>
            <a:endCxn id="6" idx="0"/>
          </p:cNvCxnSpPr>
          <p:nvPr/>
        </p:nvCxnSpPr>
        <p:spPr>
          <a:xfrm rot="0" flipH="1">
            <a:off x="960755" y="1899285"/>
            <a:ext cx="2540" cy="38798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6" idx="2"/>
            <a:endCxn id="7" idx="0"/>
          </p:cNvCxnSpPr>
          <p:nvPr/>
        </p:nvCxnSpPr>
        <p:spPr>
          <a:xfrm rot="0">
            <a:off x="960755" y="2665095"/>
            <a:ext cx="4445" cy="38862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7" idx="3"/>
            <a:endCxn id="41" idx="1"/>
          </p:cNvCxnSpPr>
          <p:nvPr/>
        </p:nvCxnSpPr>
        <p:spPr>
          <a:xfrm rot="0" flipV="1">
            <a:off x="1611630" y="1935480"/>
            <a:ext cx="532130" cy="1295400"/>
          </a:xfrm>
          <a:prstGeom prst="bentConnector3">
            <a:avLst>
              <a:gd name="adj1" fmla="val 58190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도형 63"/>
          <p:cNvSpPr>
            <a:spLocks/>
          </p:cNvSpPr>
          <p:nvPr/>
        </p:nvSpPr>
        <p:spPr>
          <a:xfrm rot="16200000" flipH="1">
            <a:off x="1318895" y="3827145"/>
            <a:ext cx="1424305" cy="219075"/>
          </a:xfrm>
          <a:prstGeom prst="bentConnector2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5" name="도형 64"/>
          <p:cNvCxnSpPr>
            <a:endCxn id="49" idx="1"/>
          </p:cNvCxnSpPr>
          <p:nvPr/>
        </p:nvCxnSpPr>
        <p:spPr>
          <a:xfrm rot="0">
            <a:off x="1916430" y="3232785"/>
            <a:ext cx="233680" cy="444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41" idx="3"/>
            <a:endCxn id="42" idx="1"/>
          </p:cNvCxnSpPr>
          <p:nvPr/>
        </p:nvCxnSpPr>
        <p:spPr>
          <a:xfrm rot="0">
            <a:off x="3384550" y="1935480"/>
            <a:ext cx="629285" cy="762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도형 66"/>
          <p:cNvCxnSpPr>
            <a:stCxn id="42" idx="3"/>
            <a:endCxn id="43" idx="1"/>
          </p:cNvCxnSpPr>
          <p:nvPr/>
        </p:nvCxnSpPr>
        <p:spPr>
          <a:xfrm rot="0" flipV="1">
            <a:off x="5503545" y="1941195"/>
            <a:ext cx="596265" cy="190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도형 67"/>
          <p:cNvCxnSpPr>
            <a:stCxn id="43" idx="3"/>
            <a:endCxn id="44" idx="1"/>
          </p:cNvCxnSpPr>
          <p:nvPr/>
        </p:nvCxnSpPr>
        <p:spPr>
          <a:xfrm rot="0">
            <a:off x="7318375" y="1941195"/>
            <a:ext cx="558165" cy="317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도형 68"/>
          <p:cNvCxnSpPr>
            <a:stCxn id="49" idx="3"/>
            <a:endCxn id="50" idx="1"/>
          </p:cNvCxnSpPr>
          <p:nvPr/>
        </p:nvCxnSpPr>
        <p:spPr>
          <a:xfrm rot="0" flipV="1">
            <a:off x="3390900" y="3231515"/>
            <a:ext cx="624840" cy="571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도형 69"/>
          <p:cNvCxnSpPr>
            <a:stCxn id="50" idx="3"/>
            <a:endCxn id="51" idx="1"/>
          </p:cNvCxnSpPr>
          <p:nvPr/>
        </p:nvCxnSpPr>
        <p:spPr>
          <a:xfrm rot="0">
            <a:off x="5501005" y="3231515"/>
            <a:ext cx="669290" cy="635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도형 70"/>
          <p:cNvCxnSpPr>
            <a:stCxn id="51" idx="3"/>
            <a:endCxn id="53" idx="1"/>
          </p:cNvCxnSpPr>
          <p:nvPr/>
        </p:nvCxnSpPr>
        <p:spPr>
          <a:xfrm rot="0" flipV="1">
            <a:off x="7388860" y="3232150"/>
            <a:ext cx="487680" cy="444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도형 71"/>
          <p:cNvCxnSpPr>
            <a:stCxn id="58" idx="3"/>
            <a:endCxn id="59" idx="1"/>
          </p:cNvCxnSpPr>
          <p:nvPr/>
        </p:nvCxnSpPr>
        <p:spPr>
          <a:xfrm rot="0" flipV="1">
            <a:off x="3382010" y="4644390"/>
            <a:ext cx="631825" cy="444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도형 72"/>
          <p:cNvCxnSpPr>
            <a:stCxn id="59" idx="3"/>
            <a:endCxn id="60" idx="1"/>
          </p:cNvCxnSpPr>
          <p:nvPr/>
        </p:nvCxnSpPr>
        <p:spPr>
          <a:xfrm rot="0" flipV="1">
            <a:off x="5501005" y="4637405"/>
            <a:ext cx="591820" cy="762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텍스트 상자 73"/>
          <p:cNvSpPr txBox="1">
            <a:spLocks/>
          </p:cNvSpPr>
          <p:nvPr/>
        </p:nvSpPr>
        <p:spPr>
          <a:xfrm rot="0">
            <a:off x="6709410" y="3748405"/>
            <a:ext cx="2272030" cy="57721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>리뷰 조회 : 고객 / 판매자 / 관리자</a:t>
            </a: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</a:b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>리뷰 등록, 수정 : 고객 </a:t>
            </a: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</a:br>
            <a:r>
              <a:rPr lang="en-US" altLang="ko-KR" sz="1050" cap="none" dirty="0" smtClean="0" b="0" strike="noStrike">
                <a:latin typeface="맑은 고딕" charset="0"/>
                <a:ea typeface="맑은 고딕" charset="0"/>
              </a:rPr>
              <a:t>리뷰 삭제 : 고객, 관리자</a:t>
            </a:r>
            <a:endParaRPr lang="ko-KR" altLang="en-US" sz="105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333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PROCESS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9"/>
          <p:cNvSpPr>
            <a:spLocks/>
          </p:cNvSpPr>
          <p:nvPr/>
        </p:nvSpPr>
        <p:spPr>
          <a:xfrm rot="0">
            <a:off x="100330" y="2169795"/>
            <a:ext cx="1642745" cy="38100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1. 마이페이지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39"/>
          <p:cNvSpPr>
            <a:spLocks/>
          </p:cNvSpPr>
          <p:nvPr/>
        </p:nvSpPr>
        <p:spPr>
          <a:xfrm>
            <a:off x="3604260" y="2170430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3. 챗봇API 적용된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채팅화면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9"/>
          <p:cNvSpPr>
            <a:spLocks/>
          </p:cNvSpPr>
          <p:nvPr/>
        </p:nvSpPr>
        <p:spPr>
          <a:xfrm rot="0">
            <a:off x="5309870" y="3277870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4. 질문사항 입력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39"/>
          <p:cNvSpPr>
            <a:spLocks/>
          </p:cNvSpPr>
          <p:nvPr/>
        </p:nvSpPr>
        <p:spPr>
          <a:xfrm rot="0">
            <a:off x="1677035" y="3272790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2. 1:1 채팅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39"/>
          <p:cNvSpPr>
            <a:spLocks/>
          </p:cNvSpPr>
          <p:nvPr/>
        </p:nvSpPr>
        <p:spPr>
          <a:xfrm rot="0">
            <a:off x="6953885" y="2170430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  <a:prstDash/>
          </a:ln>
        </p:spPr>
        <p:txBody>
          <a:bodyPr wrap="square" lIns="90170" tIns="45085" rIns="90170" bIns="45085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5. 관련 답변 출력</a:t>
            </a:r>
            <a:endParaRPr lang="ko-KR" altLang="en-US" sz="1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76"/>
          <p:cNvSpPr>
            <a:spLocks/>
          </p:cNvSpPr>
          <p:nvPr/>
        </p:nvSpPr>
        <p:spPr>
          <a:xfrm>
            <a:off x="6957060" y="2604135"/>
            <a:ext cx="1663065" cy="870585"/>
          </a:xfrm>
          <a:prstGeom prst="star12">
            <a:avLst/>
          </a:prstGeom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0" strike="noStrike" cap="none" smtClean="0">
                <a:latin typeface="맑은 고딕" charset="0"/>
                <a:ea typeface="맑은 고딕" charset="0"/>
              </a:rPr>
              <a:t>정의되지 </a:t>
            </a:r>
            <a:r>
              <a:rPr lang="en-US" altLang="ko-KR" sz="1000" b="0" strike="noStrike" cap="none" smtClean="0">
                <a:latin typeface="맑은 고딕" charset="0"/>
                <a:ea typeface="맑은 고딕" charset="0"/>
              </a:rPr>
              <a:t/>
            </a:r>
            <a:br>
              <a:rPr lang="en-US" altLang="ko-KR" sz="1000" b="0" strike="noStrike" cap="none" smtClean="0">
                <a:latin typeface="맑은 고딕" charset="0"/>
                <a:ea typeface="맑은 고딕" charset="0"/>
              </a:rPr>
            </a:br>
            <a:r>
              <a:rPr lang="ko-KR" altLang="en-US" sz="1000" b="0" strike="noStrike" cap="none" smtClean="0">
                <a:latin typeface="맑은 고딕" charset="0"/>
                <a:ea typeface="맑은 고딕" charset="0"/>
              </a:rPr>
              <a:t>않은 질문시 지정된 답변 출력</a:t>
            </a: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75"/>
          <p:cNvSpPr txBox="1">
            <a:spLocks/>
          </p:cNvSpPr>
          <p:nvPr/>
        </p:nvSpPr>
        <p:spPr>
          <a:xfrm rot="0">
            <a:off x="2790825" y="995045"/>
            <a:ext cx="3266440" cy="37147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고객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단위 프로세스 ID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RSP-BUYER-1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프로세스명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1:1 채팅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작성일자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2018.10.08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cap="none" dirty="0" smtClean="0" b="0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송치권</a:t>
                      </a:r>
                      <a:endParaRPr lang="ko-KR" altLang="en-US" sz="1000" kern="1200" dirty="0" smtClean="0" cap="none" b="0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cxnSp>
        <p:nvCxnSpPr>
          <p:cNvPr id="38" name="도형 37"/>
          <p:cNvCxnSpPr>
            <a:stCxn id="4" idx="2"/>
            <a:endCxn id="7" idx="0"/>
          </p:cNvCxnSpPr>
          <p:nvPr/>
        </p:nvCxnSpPr>
        <p:spPr>
          <a:xfrm rot="0">
            <a:off x="920750" y="2551430"/>
            <a:ext cx="1577975" cy="72199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도형 38"/>
          <p:cNvCxnSpPr>
            <a:stCxn id="7" idx="0"/>
            <a:endCxn id="5" idx="1"/>
          </p:cNvCxnSpPr>
          <p:nvPr/>
        </p:nvCxnSpPr>
        <p:spPr>
          <a:xfrm rot="0" flipV="1">
            <a:off x="2498090" y="2359660"/>
            <a:ext cx="1106805" cy="91376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도형 39"/>
          <p:cNvCxnSpPr>
            <a:stCxn id="5" idx="3"/>
            <a:endCxn id="6" idx="0"/>
          </p:cNvCxnSpPr>
          <p:nvPr/>
        </p:nvCxnSpPr>
        <p:spPr>
          <a:xfrm rot="0">
            <a:off x="5245735" y="2359660"/>
            <a:ext cx="872490" cy="91186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40"/>
          <p:cNvCxnSpPr>
            <a:stCxn id="6" idx="0"/>
            <a:endCxn id="8" idx="1"/>
          </p:cNvCxnSpPr>
          <p:nvPr/>
        </p:nvCxnSpPr>
        <p:spPr>
          <a:xfrm rot="0" flipV="1">
            <a:off x="6130925" y="2359660"/>
            <a:ext cx="823595" cy="918845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124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29</Pages>
  <Paragraphs>779</Paragraphs>
  <Words>1814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Song chi kwon</dc:creator>
  <cp:lastModifiedBy>Song chi kwon</cp:lastModifiedBy>
  <dc:title>PowerPoint 프레젠테이션</dc:title>
  <dcterms:modified xsi:type="dcterms:W3CDTF">2018-10-09T09:39:53Z</dcterms:modified>
</cp:coreProperties>
</file>