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C6-0221-49B9-B21B-9035B1C5846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D6C1-04F9-4A4A-8F9F-0D91BA659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7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C6-0221-49B9-B21B-9035B1C5846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D6C1-04F9-4A4A-8F9F-0D91BA659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8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C6-0221-49B9-B21B-9035B1C5846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D6C1-04F9-4A4A-8F9F-0D91BA659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3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C6-0221-49B9-B21B-9035B1C5846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D6C1-04F9-4A4A-8F9F-0D91BA659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8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C6-0221-49B9-B21B-9035B1C5846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D6C1-04F9-4A4A-8F9F-0D91BA659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6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C6-0221-49B9-B21B-9035B1C5846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D6C1-04F9-4A4A-8F9F-0D91BA659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C6-0221-49B9-B21B-9035B1C5846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D6C1-04F9-4A4A-8F9F-0D91BA659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2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C6-0221-49B9-B21B-9035B1C5846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D6C1-04F9-4A4A-8F9F-0D91BA659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1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C6-0221-49B9-B21B-9035B1C5846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D6C1-04F9-4A4A-8F9F-0D91BA659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3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C6-0221-49B9-B21B-9035B1C5846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D6C1-04F9-4A4A-8F9F-0D91BA659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9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C6-0221-49B9-B21B-9035B1C5846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D6C1-04F9-4A4A-8F9F-0D91BA659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8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E9C6-0221-49B9-B21B-9035B1C5846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D6C1-04F9-4A4A-8F9F-0D91BA6596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4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402591" y="1121232"/>
            <a:ext cx="11121537" cy="2811710"/>
            <a:chOff x="325147" y="301425"/>
            <a:chExt cx="11121537" cy="281171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876798" y="301425"/>
              <a:ext cx="2273416" cy="57884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Iterable</a:t>
              </a:r>
              <a:r>
                <a:rPr lang="en-US" altLang="ko-KR" dirty="0" smtClean="0"/>
                <a:t>&lt;E&gt;</a:t>
              </a:r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876799" y="1343058"/>
              <a:ext cx="2273416" cy="57884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Collections&lt;E&gt;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25147" y="2534295"/>
              <a:ext cx="2273416" cy="578840"/>
            </a:xfrm>
            <a:prstGeom prst="roundRect">
              <a:avLst/>
            </a:prstGeom>
            <a:solidFill>
              <a:srgbClr val="0070C0">
                <a:alpha val="8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List&lt;E&gt;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76799" y="2534295"/>
              <a:ext cx="2273416" cy="578840"/>
            </a:xfrm>
            <a:prstGeom prst="roundRect">
              <a:avLst/>
            </a:prstGeom>
            <a:solidFill>
              <a:srgbClr val="0070C0">
                <a:alpha val="8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Set&lt;E&gt;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45897" y="2534295"/>
              <a:ext cx="2273416" cy="578840"/>
            </a:xfrm>
            <a:prstGeom prst="roundRect">
              <a:avLst/>
            </a:prstGeom>
            <a:solidFill>
              <a:srgbClr val="0070C0">
                <a:alpha val="8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Queue&lt;E&gt;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9173268" y="2534295"/>
              <a:ext cx="2273416" cy="57884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Map&lt;K,V&gt;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5" idx="0"/>
              <a:endCxn id="4" idx="2"/>
            </p:cNvCxnSpPr>
            <p:nvPr/>
          </p:nvCxnSpPr>
          <p:spPr>
            <a:xfrm flipH="1" flipV="1">
              <a:off x="4013506" y="880265"/>
              <a:ext cx="1" cy="4627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5" idx="2"/>
            </p:cNvCxnSpPr>
            <p:nvPr/>
          </p:nvCxnSpPr>
          <p:spPr>
            <a:xfrm flipV="1">
              <a:off x="4013506" y="1921898"/>
              <a:ext cx="1" cy="61239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0"/>
            </p:cNvCxnSpPr>
            <p:nvPr/>
          </p:nvCxnSpPr>
          <p:spPr>
            <a:xfrm flipV="1">
              <a:off x="1461855" y="1921899"/>
              <a:ext cx="1992384" cy="6123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8" idx="0"/>
            </p:cNvCxnSpPr>
            <p:nvPr/>
          </p:nvCxnSpPr>
          <p:spPr>
            <a:xfrm flipH="1" flipV="1">
              <a:off x="4758031" y="1921899"/>
              <a:ext cx="1924574" cy="6123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64116"/>
              </p:ext>
            </p:extLst>
          </p:nvPr>
        </p:nvGraphicFramePr>
        <p:xfrm>
          <a:off x="480037" y="4386712"/>
          <a:ext cx="1096664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804">
                  <a:extLst>
                    <a:ext uri="{9D8B030D-6E8A-4147-A177-3AD203B41FA5}">
                      <a16:colId xmlns:a16="http://schemas.microsoft.com/office/drawing/2014/main" val="4138066450"/>
                    </a:ext>
                  </a:extLst>
                </a:gridCol>
                <a:gridCol w="6274676">
                  <a:extLst>
                    <a:ext uri="{9D8B030D-6E8A-4147-A177-3AD203B41FA5}">
                      <a16:colId xmlns:a16="http://schemas.microsoft.com/office/drawing/2014/main" val="3446765693"/>
                    </a:ext>
                  </a:extLst>
                </a:gridCol>
                <a:gridCol w="3301167">
                  <a:extLst>
                    <a:ext uri="{9D8B030D-6E8A-4147-A177-3AD203B41FA5}">
                      <a16:colId xmlns:a16="http://schemas.microsoft.com/office/drawing/2014/main" val="186461671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인터페이스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구현 클래스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6659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List&lt;E&gt;</a:t>
                      </a:r>
                      <a:endParaRPr lang="ko-KR" altLang="en-US" sz="16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순서가 있는 데이터의 집합으로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데이터의 중복을 허용함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Vector, </a:t>
                      </a:r>
                      <a:r>
                        <a:rPr lang="en-US" altLang="ko-KR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endParaRPr lang="ko-KR" altLang="en-US" sz="16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6669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Set&lt;E&gt;</a:t>
                      </a:r>
                      <a:endParaRPr lang="ko-KR" altLang="en-US" sz="16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순서가 없는 데이터의 집합으로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데이터의 중복을 허용하지 않음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TreeSet</a:t>
                      </a:r>
                      <a:endParaRPr lang="ko-KR" altLang="en-US" sz="16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238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Map&lt;K,V&gt;</a:t>
                      </a:r>
                      <a:endParaRPr lang="ko-KR" altLang="en-US" sz="16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키와 값의 한 쌍으로 이루어지는 데이터의 집합으로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순서가 없음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이때 키는 중복을 허용하지 않지만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값은 중복될 수 있음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TreeMap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Hashtable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Properties</a:t>
                      </a:r>
                      <a:endParaRPr lang="ko-KR" altLang="en-US" sz="16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865344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45628" y="311559"/>
            <a:ext cx="10190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 smtClean="0"/>
              <a:t>Collection </a:t>
            </a:r>
            <a:r>
              <a:rPr lang="en-US" altLang="ko-KR" sz="2400" u="sng" dirty="0" err="1" smtClean="0"/>
              <a:t>FrameWork</a:t>
            </a:r>
            <a:r>
              <a:rPr lang="ko-KR" altLang="en-US" sz="2400" u="sng" dirty="0" smtClean="0"/>
              <a:t>의 주요 인터페이스간의 상속 관계 및 구현 클래스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98347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87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power</dc:creator>
  <cp:lastModifiedBy>power</cp:lastModifiedBy>
  <cp:revision>6</cp:revision>
  <dcterms:created xsi:type="dcterms:W3CDTF">2021-01-04T01:25:14Z</dcterms:created>
  <dcterms:modified xsi:type="dcterms:W3CDTF">2021-01-04T01:47:45Z</dcterms:modified>
</cp:coreProperties>
</file>