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6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1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7" r:id="rId24"/>
    <p:sldId id="289" r:id="rId25"/>
    <p:sldId id="290" r:id="rId26"/>
    <p:sldId id="288" r:id="rId27"/>
    <p:sldId id="291" r:id="rId28"/>
    <p:sldId id="292" r:id="rId29"/>
    <p:sldId id="278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>
        <p:scale>
          <a:sx n="112" d="100"/>
          <a:sy n="112" d="100"/>
        </p:scale>
        <p:origin x="-8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44E5-40FB-449B-8912-BF216828CD3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3A6A-8402-4564-AC56-F5FFB3409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7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44E5-40FB-449B-8912-BF216828CD3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3A6A-8402-4564-AC56-F5FFB3409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44E5-40FB-449B-8912-BF216828CD3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3A6A-8402-4564-AC56-F5FFB3409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01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44E5-40FB-449B-8912-BF216828CD3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3A6A-8402-4564-AC56-F5FFB3409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5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44E5-40FB-449B-8912-BF216828CD3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3A6A-8402-4564-AC56-F5FFB3409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6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44E5-40FB-449B-8912-BF216828CD3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3A6A-8402-4564-AC56-F5FFB3409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44E5-40FB-449B-8912-BF216828CD3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3A6A-8402-4564-AC56-F5FFB3409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3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44E5-40FB-449B-8912-BF216828CD3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3A6A-8402-4564-AC56-F5FFB3409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7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44E5-40FB-449B-8912-BF216828CD3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3A6A-8402-4564-AC56-F5FFB3409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5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44E5-40FB-449B-8912-BF216828CD3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3A6A-8402-4564-AC56-F5FFB3409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6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44E5-40FB-449B-8912-BF216828CD3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3A6A-8402-4564-AC56-F5FFB3409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7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744E5-40FB-449B-8912-BF216828CD3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33A6A-8402-4564-AC56-F5FFB3409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4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769" y="663139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초기 접속 화면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04275"/>
              </p:ext>
            </p:extLst>
          </p:nvPr>
        </p:nvGraphicFramePr>
        <p:xfrm>
          <a:off x="874537" y="1554934"/>
          <a:ext cx="4515804" cy="320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484">
                  <a:extLst>
                    <a:ext uri="{9D8B030D-6E8A-4147-A177-3AD203B41FA5}">
                      <a16:colId xmlns="" xmlns:a16="http://schemas.microsoft.com/office/drawing/2014/main" val="732011600"/>
                    </a:ext>
                  </a:extLst>
                </a:gridCol>
                <a:gridCol w="3867320">
                  <a:extLst>
                    <a:ext uri="{9D8B030D-6E8A-4147-A177-3AD203B41FA5}">
                      <a16:colId xmlns="" xmlns:a16="http://schemas.microsoft.com/office/drawing/2014/main" val="2354819102"/>
                    </a:ext>
                  </a:extLst>
                </a:gridCol>
              </a:tblGrid>
              <a:tr h="400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메인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435336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메인 메뉴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메인</a:t>
                      </a:r>
                      <a:r>
                        <a:rPr lang="en-US" altLang="ko-KR" sz="1400" dirty="0" smtClean="0"/>
                        <a:t>,E</a:t>
                      </a:r>
                      <a:r>
                        <a:rPr lang="ko-KR" altLang="en-US" sz="1400" dirty="0" smtClean="0"/>
                        <a:t>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게시판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이벤트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마이페이지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2704722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도서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저자 검색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2326783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신간도서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5529908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오늘의 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0440409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광고 </a:t>
                      </a:r>
                      <a:r>
                        <a:rPr lang="ko-KR" altLang="en-US" sz="1400" dirty="0" err="1" smtClean="0"/>
                        <a:t>베너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1323621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베스트 셀러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0218113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올해의 작가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3673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905" y="231499"/>
            <a:ext cx="4308233" cy="64506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30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769" y="663139"/>
            <a:ext cx="800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 가입에는 아이디 </a:t>
            </a:r>
            <a:r>
              <a:rPr lang="ko-KR" altLang="en-US" dirty="0" err="1" smtClean="0"/>
              <a:t>중복체크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캡챠</a:t>
            </a:r>
            <a:r>
              <a:rPr lang="ko-KR" altLang="en-US" dirty="0" smtClean="0"/>
              <a:t> 등의 기능이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모든 조건을 충족하고 가입하기 버튼을 누르면 가입이 완료된다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4" t="4494" r="13523" b="3457"/>
          <a:stretch/>
        </p:blipFill>
        <p:spPr>
          <a:xfrm>
            <a:off x="4003896" y="1899138"/>
            <a:ext cx="3472961" cy="374552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2" t="5002" r="9742" b="3791"/>
          <a:stretch/>
        </p:blipFill>
        <p:spPr>
          <a:xfrm>
            <a:off x="8185638" y="1899138"/>
            <a:ext cx="3837491" cy="380706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1" t="4805" r="16642" b="2311"/>
          <a:stretch/>
        </p:blipFill>
        <p:spPr>
          <a:xfrm>
            <a:off x="284101" y="2004646"/>
            <a:ext cx="3209192" cy="353450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5" name="오른쪽 화살표 14"/>
          <p:cNvSpPr/>
          <p:nvPr/>
        </p:nvSpPr>
        <p:spPr>
          <a:xfrm>
            <a:off x="3591974" y="3498814"/>
            <a:ext cx="313241" cy="212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674627" y="3546128"/>
            <a:ext cx="313241" cy="212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769" y="663139"/>
            <a:ext cx="808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방금 전 가입한 계정으로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하면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화면이 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0" t="5401" r="18820" b="7483"/>
          <a:stretch/>
        </p:blipFill>
        <p:spPr>
          <a:xfrm>
            <a:off x="1327638" y="1951891"/>
            <a:ext cx="3736732" cy="399170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8" t="4018" r="20696" b="9302"/>
          <a:stretch/>
        </p:blipFill>
        <p:spPr>
          <a:xfrm>
            <a:off x="6840416" y="1951891"/>
            <a:ext cx="3715438" cy="410600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8" name="오른쪽 화살표 17"/>
          <p:cNvSpPr/>
          <p:nvPr/>
        </p:nvSpPr>
        <p:spPr>
          <a:xfrm>
            <a:off x="5732585" y="3519695"/>
            <a:ext cx="439615" cy="3396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769" y="663139"/>
            <a:ext cx="101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마이 페이지에서 내 정보를 누르면 비밀번호 재확인을 한 후에 내 정보 수정이 뜬다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5732585" y="3519695"/>
            <a:ext cx="439615" cy="3396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5" t="3802" r="19054" b="8049"/>
          <a:stretch/>
        </p:blipFill>
        <p:spPr>
          <a:xfrm>
            <a:off x="1002323" y="1899138"/>
            <a:ext cx="3692769" cy="394774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3369" r="18957" b="10414"/>
          <a:stretch/>
        </p:blipFill>
        <p:spPr>
          <a:xfrm>
            <a:off x="6989884" y="1888721"/>
            <a:ext cx="3745523" cy="39685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32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769" y="663139"/>
            <a:ext cx="887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 정보를 수정 한 후에 수정하기 버튼을 누르면 정보 수정이 완료된다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3369" r="18957" b="10414"/>
          <a:stretch/>
        </p:blipFill>
        <p:spPr>
          <a:xfrm>
            <a:off x="523961" y="1842180"/>
            <a:ext cx="3156439" cy="369023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0" t="3545" r="22072" b="9886"/>
          <a:stretch/>
        </p:blipFill>
        <p:spPr>
          <a:xfrm>
            <a:off x="4484077" y="1842181"/>
            <a:ext cx="3059724" cy="369023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t="4687" r="23855" b="9352"/>
          <a:stretch/>
        </p:blipFill>
        <p:spPr>
          <a:xfrm>
            <a:off x="8466992" y="1842180"/>
            <a:ext cx="3059724" cy="369023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3843879" y="3527250"/>
            <a:ext cx="313241" cy="212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774041" y="3527249"/>
            <a:ext cx="313241" cy="212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0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쿠폰 및 포인트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769" y="663139"/>
            <a:ext cx="10642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마이 페이지에서 쿠폰 및 포인트 버튼을 누르면 포인트를 현재 보유 쿠폰과 포인트 내역을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	    </a:t>
            </a:r>
            <a:r>
              <a:rPr lang="ko-KR" altLang="en-US" dirty="0" smtClean="0"/>
              <a:t>확인 할 수 있고</a:t>
            </a:r>
            <a:r>
              <a:rPr lang="en-US" altLang="ko-KR" dirty="0"/>
              <a:t> </a:t>
            </a:r>
            <a:r>
              <a:rPr lang="ko-KR" altLang="en-US" dirty="0" smtClean="0"/>
              <a:t>충전 할 수도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0" t="3722" r="21628" b="7169"/>
          <a:stretch/>
        </p:blipFill>
        <p:spPr>
          <a:xfrm>
            <a:off x="404449" y="2057400"/>
            <a:ext cx="2998174" cy="364001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6" t="5457" r="20797" b="7969"/>
          <a:stretch/>
        </p:blipFill>
        <p:spPr>
          <a:xfrm>
            <a:off x="4088423" y="1995853"/>
            <a:ext cx="2154116" cy="209257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1" t="5092" r="23613" b="8696"/>
          <a:stretch/>
        </p:blipFill>
        <p:spPr>
          <a:xfrm>
            <a:off x="6591588" y="3042138"/>
            <a:ext cx="1943100" cy="208377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2" t="5787" r="18957" b="6911"/>
          <a:stretch/>
        </p:blipFill>
        <p:spPr>
          <a:xfrm>
            <a:off x="4094570" y="4334606"/>
            <a:ext cx="2147969" cy="21101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9" t="5877" r="24928" b="9042"/>
          <a:stretch/>
        </p:blipFill>
        <p:spPr>
          <a:xfrm>
            <a:off x="9200260" y="2057400"/>
            <a:ext cx="2743200" cy="364001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9" name="오른쪽 화살표 18"/>
          <p:cNvSpPr/>
          <p:nvPr/>
        </p:nvSpPr>
        <p:spPr>
          <a:xfrm>
            <a:off x="3578788" y="3665351"/>
            <a:ext cx="313241" cy="212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8727116" y="3665351"/>
            <a:ext cx="313241" cy="212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E</a:t>
            </a:r>
            <a:r>
              <a:rPr lang="ko-KR" altLang="en-US" dirty="0" smtClean="0"/>
              <a:t>북 관리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769" y="663139"/>
            <a:ext cx="100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마이페이지에서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E</a:t>
            </a:r>
            <a:r>
              <a:rPr lang="ko-KR" altLang="en-US" dirty="0" smtClean="0"/>
              <a:t>북 관리 페이지를 누르면 장바구니와 최근 구매 내역을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t="4583" r="18724" b="5509"/>
          <a:stretch/>
        </p:blipFill>
        <p:spPr>
          <a:xfrm>
            <a:off x="877466" y="1683724"/>
            <a:ext cx="4028642" cy="465633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t="4364" r="18295" b="6171"/>
          <a:stretch/>
        </p:blipFill>
        <p:spPr>
          <a:xfrm>
            <a:off x="6523893" y="1683724"/>
            <a:ext cx="4182105" cy="467750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5495193" y="3704803"/>
            <a:ext cx="439615" cy="3396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 서재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769" y="663139"/>
            <a:ext cx="1188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마이페이지에서</a:t>
            </a:r>
            <a:r>
              <a:rPr lang="ko-KR" altLang="en-US" dirty="0" smtClean="0"/>
              <a:t> 내 서재 버튼을 누르면 위시리스트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MY EBOOK, </a:t>
            </a:r>
            <a:r>
              <a:rPr lang="ko-KR" altLang="en-US" dirty="0" err="1" smtClean="0"/>
              <a:t>팔로우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오늘 본 도서 를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7" t="4932" r="19227" b="10165"/>
          <a:stretch/>
        </p:blipFill>
        <p:spPr>
          <a:xfrm>
            <a:off x="613769" y="2277207"/>
            <a:ext cx="2314070" cy="27959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4" t="4217" r="19577" b="3202"/>
          <a:stretch/>
        </p:blipFill>
        <p:spPr>
          <a:xfrm>
            <a:off x="3465521" y="2277207"/>
            <a:ext cx="2312377" cy="27959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0" t="5438" r="20563" b="5104"/>
          <a:stretch/>
        </p:blipFill>
        <p:spPr>
          <a:xfrm>
            <a:off x="6438672" y="2277207"/>
            <a:ext cx="2326834" cy="27959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8" t="5663" r="20584" b="9168"/>
          <a:stretch/>
        </p:blipFill>
        <p:spPr>
          <a:xfrm>
            <a:off x="9204870" y="2277207"/>
            <a:ext cx="2397886" cy="27959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71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 페이지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내 서재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769" y="663139"/>
            <a:ext cx="983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 페이지에서 위시리스트 버튼을 누르면 내 서재의 위시리스트에 담기게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4" t="4493" r="12507" b="3429"/>
          <a:stretch/>
        </p:blipFill>
        <p:spPr>
          <a:xfrm>
            <a:off x="668216" y="1565030"/>
            <a:ext cx="4180182" cy="406204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6" t="4066" r="18320" b="5664"/>
          <a:stretch/>
        </p:blipFill>
        <p:spPr>
          <a:xfrm>
            <a:off x="6849208" y="1565030"/>
            <a:ext cx="3420208" cy="406204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7" name="오른쪽 화살표 16"/>
          <p:cNvSpPr/>
          <p:nvPr/>
        </p:nvSpPr>
        <p:spPr>
          <a:xfrm>
            <a:off x="5628995" y="3256400"/>
            <a:ext cx="439615" cy="3396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1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388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 페이지 </a:t>
            </a:r>
            <a:r>
              <a:rPr lang="en-US" altLang="ko-KR" dirty="0" smtClean="0"/>
              <a:t>&amp; E</a:t>
            </a:r>
            <a:r>
              <a:rPr lang="ko-KR" altLang="en-US" dirty="0" smtClean="0"/>
              <a:t>북 관리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769" y="663139"/>
            <a:ext cx="949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 페이지에서 장바구니 버튼을 누르면 </a:t>
            </a:r>
            <a:r>
              <a:rPr lang="en-US" altLang="ko-KR" dirty="0" smtClean="0"/>
              <a:t>E</a:t>
            </a:r>
            <a:r>
              <a:rPr lang="ko-KR" altLang="en-US" dirty="0" smtClean="0"/>
              <a:t>북 관리의 장바구니에 담기게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5679831" y="3309154"/>
            <a:ext cx="439615" cy="3396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5166" r="18349" b="2891"/>
          <a:stretch/>
        </p:blipFill>
        <p:spPr>
          <a:xfrm>
            <a:off x="879231" y="1644159"/>
            <a:ext cx="3771900" cy="419393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8" t="4104" r="18431" b="6709"/>
          <a:stretch/>
        </p:blipFill>
        <p:spPr>
          <a:xfrm>
            <a:off x="7148146" y="1644159"/>
            <a:ext cx="3692888" cy="419393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40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 페이지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769" y="663139"/>
            <a:ext cx="949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 페이지에서 장바구니 버튼을 누르면 </a:t>
            </a:r>
            <a:r>
              <a:rPr lang="en-US" altLang="ko-KR" dirty="0" smtClean="0"/>
              <a:t>E</a:t>
            </a:r>
            <a:r>
              <a:rPr lang="ko-KR" altLang="en-US" dirty="0" smtClean="0"/>
              <a:t>북 관리의 장바구니에 담기게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5679831" y="3309154"/>
            <a:ext cx="439615" cy="3396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5166" r="18349" b="2891"/>
          <a:stretch/>
        </p:blipFill>
        <p:spPr>
          <a:xfrm>
            <a:off x="879231" y="1644159"/>
            <a:ext cx="3771900" cy="419393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8" t="4104" r="18431" b="6709"/>
          <a:stretch/>
        </p:blipFill>
        <p:spPr>
          <a:xfrm>
            <a:off x="7148146" y="1644159"/>
            <a:ext cx="3692888" cy="419393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36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335" y="615516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 페이지 도서 검색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0" y="1628876"/>
            <a:ext cx="4628750" cy="3963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47" y="1628876"/>
            <a:ext cx="5114554" cy="3963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0" name="오른쪽 화살표 9"/>
          <p:cNvSpPr/>
          <p:nvPr/>
        </p:nvSpPr>
        <p:spPr>
          <a:xfrm>
            <a:off x="5665821" y="3370226"/>
            <a:ext cx="439615" cy="3396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E</a:t>
            </a:r>
            <a:r>
              <a:rPr lang="ko-KR" altLang="en-US" dirty="0" smtClean="0"/>
              <a:t>북 관리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769" y="663139"/>
            <a:ext cx="10926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장바구니에서 도서를 체크하고 구매하기 버튼을 누르면 결제하기 화면이 나온다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포인트 입력 란에 판매가를 적어 놓고 결재를 누르면 포인트가 차감되면서 결제가 완료된다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5" t="5022" r="22260" b="5557"/>
          <a:stretch/>
        </p:blipFill>
        <p:spPr>
          <a:xfrm>
            <a:off x="465627" y="2031024"/>
            <a:ext cx="2848708" cy="364001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9" t="4049" r="20981" b="1820"/>
          <a:stretch/>
        </p:blipFill>
        <p:spPr>
          <a:xfrm>
            <a:off x="4227874" y="2031024"/>
            <a:ext cx="2998177" cy="380706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1" t="2394" r="18667" b="-266"/>
          <a:stretch/>
        </p:blipFill>
        <p:spPr>
          <a:xfrm>
            <a:off x="8299328" y="1969478"/>
            <a:ext cx="3128222" cy="370156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4" name="오른쪽 화살표 13"/>
          <p:cNvSpPr/>
          <p:nvPr/>
        </p:nvSpPr>
        <p:spPr>
          <a:xfrm>
            <a:off x="3578788" y="3665351"/>
            <a:ext cx="313241" cy="212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696519" y="3665351"/>
            <a:ext cx="313241" cy="212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E</a:t>
            </a:r>
            <a:r>
              <a:rPr lang="ko-KR" altLang="en-US" dirty="0" smtClean="0"/>
              <a:t>북 관리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내 서제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769" y="663139"/>
            <a:ext cx="877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도서를 구매하고 나면 최근 구매내역</a:t>
            </a:r>
            <a:r>
              <a:rPr lang="en-US" altLang="ko-KR" dirty="0" smtClean="0"/>
              <a:t>, MY EBOOK</a:t>
            </a:r>
            <a:r>
              <a:rPr lang="ko-KR" altLang="en-US" dirty="0" smtClean="0"/>
              <a:t>에서 확인 할 수 있고 </a:t>
            </a:r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오늘 본 도서에도 확인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7" t="4402" r="18213" b="7115"/>
          <a:stretch/>
        </p:blipFill>
        <p:spPr>
          <a:xfrm>
            <a:off x="606669" y="2092569"/>
            <a:ext cx="2989385" cy="349933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8" t="5725" r="17714" b="2127"/>
          <a:stretch/>
        </p:blipFill>
        <p:spPr>
          <a:xfrm>
            <a:off x="4404946" y="2092569"/>
            <a:ext cx="2909890" cy="349933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8" t="3530" r="18418" b="3595"/>
          <a:stretch/>
        </p:blipFill>
        <p:spPr>
          <a:xfrm>
            <a:off x="8255976" y="2092568"/>
            <a:ext cx="2965379" cy="349933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62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69" y="140676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 서제 </a:t>
            </a:r>
            <a:r>
              <a:rPr lang="en-US" altLang="ko-KR" dirty="0" smtClean="0"/>
              <a:t>&amp; E</a:t>
            </a:r>
            <a:r>
              <a:rPr lang="ko-KR" altLang="en-US" dirty="0" smtClean="0"/>
              <a:t>북 </a:t>
            </a:r>
            <a:r>
              <a:rPr lang="ko-KR" altLang="en-US" dirty="0" err="1" smtClean="0"/>
              <a:t>뷰어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769" y="663139"/>
            <a:ext cx="636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 서재에 있는 도서를 </a:t>
            </a:r>
            <a:r>
              <a:rPr lang="en-US" altLang="ko-KR" dirty="0" smtClean="0"/>
              <a:t>E</a:t>
            </a:r>
            <a:r>
              <a:rPr lang="ko-KR" altLang="en-US" dirty="0" smtClean="0"/>
              <a:t>북 </a:t>
            </a:r>
            <a:r>
              <a:rPr lang="ko-KR" altLang="en-US" dirty="0" err="1" smtClean="0"/>
              <a:t>뷰어로</a:t>
            </a:r>
            <a:r>
              <a:rPr lang="ko-KR" altLang="en-US" dirty="0" smtClean="0"/>
              <a:t> 읽을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168057"/>
              </p:ext>
            </p:extLst>
          </p:nvPr>
        </p:nvGraphicFramePr>
        <p:xfrm>
          <a:off x="550333" y="1715558"/>
          <a:ext cx="4515804" cy="3898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484"/>
                <a:gridCol w="3867320"/>
              </a:tblGrid>
              <a:tr h="400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r>
                        <a:rPr lang="ko-KR" altLang="en-US" sz="1400" dirty="0" smtClean="0"/>
                        <a:t>북 </a:t>
                      </a:r>
                      <a:r>
                        <a:rPr lang="ko-KR" altLang="en-US" sz="1400" dirty="0" err="1" smtClean="0"/>
                        <a:t>뷰어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0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400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인용문 줄 색</a:t>
                      </a:r>
                      <a:endParaRPr lang="ko-KR" altLang="en-US" sz="1400" dirty="0"/>
                    </a:p>
                  </a:txBody>
                  <a:tcPr/>
                </a:tc>
              </a:tr>
              <a:tr h="400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인용문 저장</a:t>
                      </a:r>
                      <a:endParaRPr lang="ko-KR" altLang="en-US" sz="1400" dirty="0"/>
                    </a:p>
                  </a:txBody>
                  <a:tcPr/>
                </a:tc>
              </a:tr>
              <a:tr h="400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북마크</a:t>
                      </a:r>
                      <a:endParaRPr lang="ko-KR" altLang="en-US" sz="1400" dirty="0"/>
                    </a:p>
                  </a:txBody>
                  <a:tcPr/>
                </a:tc>
              </a:tr>
              <a:tr h="400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인용문 목록</a:t>
                      </a:r>
                      <a:endParaRPr lang="ko-KR" altLang="en-US" sz="1400" dirty="0"/>
                    </a:p>
                  </a:txBody>
                  <a:tcPr/>
                </a:tc>
              </a:tr>
              <a:tr h="400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북마크</a:t>
                      </a:r>
                      <a:r>
                        <a:rPr lang="ko-KR" altLang="en-US" sz="1400" dirty="0" smtClean="0"/>
                        <a:t> 목록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독서현황</a:t>
                      </a:r>
                      <a:endParaRPr lang="ko-KR" altLang="en-US" sz="1400" dirty="0"/>
                    </a:p>
                  </a:txBody>
                  <a:tcPr/>
                </a:tc>
              </a:tr>
              <a:tr h="23809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페이지 진행도</a:t>
                      </a:r>
                      <a:endParaRPr lang="ko-KR" altLang="en-US" sz="1400" dirty="0"/>
                    </a:p>
                  </a:txBody>
                  <a:tcPr/>
                </a:tc>
              </a:tr>
              <a:tr h="17139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닫기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1175280"/>
            <a:ext cx="6010275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830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69" y="140676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E</a:t>
            </a:r>
            <a:r>
              <a:rPr lang="ko-KR" altLang="en-US" dirty="0" smtClean="0"/>
              <a:t>북 </a:t>
            </a:r>
            <a:r>
              <a:rPr lang="ko-KR" altLang="en-US" dirty="0" err="1" smtClean="0"/>
              <a:t>뷰어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769" y="663139"/>
            <a:ext cx="957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번으로 줄의 색을 정하고 내용을 드래그하고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번을 누르면 인용문이 추가된다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6" t="4687" r="9604" b="4743"/>
          <a:stretch/>
        </p:blipFill>
        <p:spPr bwMode="auto">
          <a:xfrm>
            <a:off x="6393967" y="1769534"/>
            <a:ext cx="5154567" cy="448733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9" y="1769534"/>
            <a:ext cx="5190254" cy="456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5679831" y="3961087"/>
            <a:ext cx="439615" cy="3396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45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7" y="1662191"/>
            <a:ext cx="4940300" cy="45036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3769" y="140676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E</a:t>
            </a:r>
            <a:r>
              <a:rPr lang="ko-KR" altLang="en-US" dirty="0" smtClean="0"/>
              <a:t>북 </a:t>
            </a:r>
            <a:r>
              <a:rPr lang="ko-KR" altLang="en-US" dirty="0" err="1" smtClean="0"/>
              <a:t>뷰어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769" y="663139"/>
            <a:ext cx="682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휴지통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전체삭제 버튼을 누르면 인용문이 제거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866" y="1662190"/>
            <a:ext cx="5067297" cy="450365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5781431" y="3791260"/>
            <a:ext cx="439615" cy="3396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70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769" y="140676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E</a:t>
            </a:r>
            <a:r>
              <a:rPr lang="ko-KR" altLang="en-US" dirty="0" smtClean="0"/>
              <a:t>북 </a:t>
            </a:r>
            <a:r>
              <a:rPr lang="ko-KR" altLang="en-US" dirty="0" err="1" smtClean="0"/>
              <a:t>뷰어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769" y="663139"/>
            <a:ext cx="11104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북마크</a:t>
            </a:r>
            <a:r>
              <a:rPr lang="ko-KR" altLang="en-US" dirty="0" smtClean="0"/>
              <a:t> 아이콘 버튼을 누르면 내용의 우측 상단에 </a:t>
            </a:r>
            <a:r>
              <a:rPr lang="ko-KR" altLang="en-US" dirty="0" err="1" smtClean="0"/>
              <a:t>북마크</a:t>
            </a:r>
            <a:r>
              <a:rPr lang="ko-KR" altLang="en-US" dirty="0" smtClean="0"/>
              <a:t> 표시가 생기고 </a:t>
            </a:r>
            <a:r>
              <a:rPr lang="ko-KR" altLang="en-US" dirty="0" err="1" smtClean="0"/>
              <a:t>북마크버튼을</a:t>
            </a:r>
            <a:r>
              <a:rPr lang="ko-KR" altLang="en-US" dirty="0" smtClean="0"/>
              <a:t> 누르면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북마크</a:t>
            </a:r>
            <a:r>
              <a:rPr lang="ko-KR" altLang="en-US" dirty="0" smtClean="0"/>
              <a:t> 목록이 뜬다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인용문과 마찬가지로 삭제할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5781431" y="3791260"/>
            <a:ext cx="439615" cy="3396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6" t="3711" r="9039" b="4630"/>
          <a:stretch/>
        </p:blipFill>
        <p:spPr bwMode="auto">
          <a:xfrm>
            <a:off x="272822" y="1585366"/>
            <a:ext cx="5274733" cy="4699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705" y="1585365"/>
            <a:ext cx="5103195" cy="462937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648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9" y="1160292"/>
            <a:ext cx="6769629" cy="536589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3769" y="140676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E</a:t>
            </a:r>
            <a:r>
              <a:rPr lang="ko-KR" altLang="en-US" dirty="0" smtClean="0"/>
              <a:t>북 </a:t>
            </a:r>
            <a:r>
              <a:rPr lang="ko-KR" altLang="en-US" dirty="0" err="1" smtClean="0"/>
              <a:t>뷰어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769" y="663139"/>
            <a:ext cx="971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독서 현황 버튼을 누르면 읽은 페이지와 남은 페이지를 그래프화 해서 보여준다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299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17577"/>
            <a:ext cx="5309266" cy="464134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3769" y="140676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리딩북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769" y="663139"/>
            <a:ext cx="91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재생버튼을 누르면 내용을 읽어준다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우측에 볼륨을 조절 하는 기능도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66" y="1494221"/>
            <a:ext cx="5409142" cy="464134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5849164" y="3668424"/>
            <a:ext cx="439615" cy="3396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89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8" t="5725" r="17714" b="2127"/>
          <a:stretch/>
        </p:blipFill>
        <p:spPr>
          <a:xfrm>
            <a:off x="846612" y="1371599"/>
            <a:ext cx="3720412" cy="395326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2" t="10017" r="13781" b="6216"/>
          <a:stretch/>
        </p:blipFill>
        <p:spPr bwMode="auto">
          <a:xfrm>
            <a:off x="6068971" y="1371598"/>
            <a:ext cx="3984454" cy="39532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3769" y="140676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내서재</a:t>
            </a:r>
            <a:r>
              <a:rPr lang="ko-KR" altLang="en-US" dirty="0" smtClean="0"/>
              <a:t> 평점</a:t>
            </a:r>
            <a:r>
              <a:rPr lang="en-US" altLang="ko-KR" dirty="0" smtClean="0"/>
              <a:t>/</a:t>
            </a:r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3769" y="663139"/>
            <a:ext cx="724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내가 가지고 있는 책에 대한 평점 및 리뷰를 </a:t>
            </a:r>
            <a:r>
              <a:rPr lang="ko-KR" altLang="en-US" dirty="0" err="1" smtClean="0"/>
              <a:t>남길수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133313" y="3008576"/>
            <a:ext cx="439615" cy="3396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273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69" y="140676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도서ㆍ결제</a:t>
            </a:r>
            <a:r>
              <a:rPr lang="ko-KR" altLang="en-US" dirty="0" smtClean="0"/>
              <a:t> 문의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769" y="663139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도서ㆍ결제</a:t>
            </a:r>
            <a:r>
              <a:rPr lang="ko-KR" altLang="en-US" dirty="0" smtClean="0"/>
              <a:t> 문의 게시판은 도서 또는 결제에 대해 문의 할 수 있고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글을 작성하면 관리자가 그 글을 보고 답변을 달아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8" t="5366" r="23110" b="8319"/>
          <a:stretch/>
        </p:blipFill>
        <p:spPr>
          <a:xfrm>
            <a:off x="716303" y="2076743"/>
            <a:ext cx="2971801" cy="364880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4969" r="23777" b="6116"/>
          <a:stretch/>
        </p:blipFill>
        <p:spPr>
          <a:xfrm>
            <a:off x="4450971" y="2076743"/>
            <a:ext cx="2813539" cy="360484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3" t="4812" r="22823" b="8194"/>
          <a:stretch/>
        </p:blipFill>
        <p:spPr>
          <a:xfrm>
            <a:off x="8027377" y="2059158"/>
            <a:ext cx="2945423" cy="364001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3912917" y="3795118"/>
            <a:ext cx="313241" cy="212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489323" y="3827128"/>
            <a:ext cx="313241" cy="212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 페이지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335" y="615516"/>
            <a:ext cx="5617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해당 도서에 대한 구매 위시리스트 추가</a:t>
            </a:r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비교하기 등 여러 기능이 들어있다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606" y="246183"/>
            <a:ext cx="4777989" cy="614582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083787"/>
              </p:ext>
            </p:extLst>
          </p:nvPr>
        </p:nvGraphicFramePr>
        <p:xfrm>
          <a:off x="874537" y="1554934"/>
          <a:ext cx="4515804" cy="411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484">
                  <a:extLst>
                    <a:ext uri="{9D8B030D-6E8A-4147-A177-3AD203B41FA5}">
                      <a16:colId xmlns="" xmlns:a16="http://schemas.microsoft.com/office/drawing/2014/main" val="732011600"/>
                    </a:ext>
                  </a:extLst>
                </a:gridCol>
                <a:gridCol w="3867320">
                  <a:extLst>
                    <a:ext uri="{9D8B030D-6E8A-4147-A177-3AD203B41FA5}">
                      <a16:colId xmlns="" xmlns:a16="http://schemas.microsoft.com/office/drawing/2014/main" val="2354819102"/>
                    </a:ext>
                  </a:extLst>
                </a:gridCol>
              </a:tblGrid>
              <a:tr h="400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상세 페이지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435336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위시리스트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2704722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구매버튼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장바구니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바로구매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선물하기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2326783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책 기본 정보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0476882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미리보기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5529908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책</a:t>
                      </a:r>
                      <a:r>
                        <a:rPr lang="ko-KR" altLang="en-US" sz="1400" baseline="0" dirty="0" smtClean="0"/>
                        <a:t> 비교하기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0440409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연관도서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1323621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책 소개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0218113"/>
                  </a:ext>
                </a:extLst>
              </a:tr>
              <a:tr h="20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베스트 셀러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367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올해의 작가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432111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리뷰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7997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6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69" y="140676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도서ㆍ결제</a:t>
            </a:r>
            <a:r>
              <a:rPr lang="ko-KR" altLang="en-US" dirty="0" smtClean="0"/>
              <a:t> 문의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3791275" y="3827128"/>
            <a:ext cx="313241" cy="212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585092" y="3827128"/>
            <a:ext cx="313241" cy="212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6" t="6399" r="22967" b="6556"/>
          <a:stretch/>
        </p:blipFill>
        <p:spPr>
          <a:xfrm>
            <a:off x="566034" y="2230607"/>
            <a:ext cx="2887579" cy="351692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3" t="5267" r="21834" b="5606"/>
          <a:stretch/>
        </p:blipFill>
        <p:spPr>
          <a:xfrm>
            <a:off x="4466662" y="2230605"/>
            <a:ext cx="2831124" cy="35169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0" t="4850" r="21318" b="16244"/>
          <a:stretch/>
        </p:blipFill>
        <p:spPr>
          <a:xfrm>
            <a:off x="8185639" y="2230606"/>
            <a:ext cx="3252421" cy="35169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263769" y="663139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도서ㆍ결제</a:t>
            </a:r>
            <a:r>
              <a:rPr lang="ko-KR" altLang="en-US" dirty="0" smtClean="0"/>
              <a:t> 문의 게시판은 도서 또는 결제에 대해 문의 할 수 있고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글을 작성하면 관리자가 그 글을 보고 답변을 달아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2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미리 보기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335" y="615516"/>
            <a:ext cx="910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해당 도서를 구매하기 전에 무슨 내용인지 앞부분을 일부 읽어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77" y="1512387"/>
            <a:ext cx="5786856" cy="448396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24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도서 비교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335" y="615516"/>
            <a:ext cx="974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책 비교하기에서 도서 선택 버튼을 누르면 첫 번째 화면이 나오는데 그곳에서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검색한 책과 해당 도서와의 가격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제목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출판사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작가를 비교할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79" y="1792328"/>
            <a:ext cx="3887067" cy="40668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098" y="1792328"/>
            <a:ext cx="4785581" cy="40668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5378664" y="3387810"/>
            <a:ext cx="439615" cy="3396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E</a:t>
            </a:r>
            <a:r>
              <a:rPr lang="ko-KR" altLang="en-US" dirty="0" smtClean="0"/>
              <a:t>북 페이지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769" y="663139"/>
            <a:ext cx="5192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 페이지에서 </a:t>
            </a:r>
            <a:r>
              <a:rPr lang="en-US" altLang="ko-KR" dirty="0" smtClean="0"/>
              <a:t>E</a:t>
            </a:r>
            <a:r>
              <a:rPr lang="ko-KR" altLang="en-US" dirty="0" smtClean="0"/>
              <a:t>북 버튼을 누르면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도서 카테고리 목록이 나온다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44060"/>
              </p:ext>
            </p:extLst>
          </p:nvPr>
        </p:nvGraphicFramePr>
        <p:xfrm>
          <a:off x="874537" y="1554934"/>
          <a:ext cx="4515804" cy="4020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484">
                  <a:extLst>
                    <a:ext uri="{9D8B030D-6E8A-4147-A177-3AD203B41FA5}">
                      <a16:colId xmlns="" xmlns:a16="http://schemas.microsoft.com/office/drawing/2014/main" val="732011600"/>
                    </a:ext>
                  </a:extLst>
                </a:gridCol>
                <a:gridCol w="3867320">
                  <a:extLst>
                    <a:ext uri="{9D8B030D-6E8A-4147-A177-3AD203B41FA5}">
                      <a16:colId xmlns="" xmlns:a16="http://schemas.microsoft.com/office/drawing/2014/main" val="2354819102"/>
                    </a:ext>
                  </a:extLst>
                </a:gridCol>
              </a:tblGrid>
              <a:tr h="400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435336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소설</a:t>
                      </a:r>
                      <a:endParaRPr lang="en-US" altLang="ko-K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2704722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인문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2326783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철학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5529908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0440409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에세이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1323621"/>
                  </a:ext>
                </a:extLst>
              </a:tr>
              <a:tr h="40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과학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0218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역사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36731"/>
                  </a:ext>
                </a:extLst>
              </a:tr>
              <a:tr h="23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경제경영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5458863"/>
                  </a:ext>
                </a:extLst>
              </a:tr>
              <a:tr h="171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자기계발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7644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라이프스타일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403561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99" y="510008"/>
            <a:ext cx="4281740" cy="565503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754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커뮤니티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769" y="663139"/>
            <a:ext cx="1161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게시판 버튼을 누르면 커뮤니티 게시판이 나타난다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커뮤니티 게시판은 글쓰기 검색 등이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" y="1617785"/>
            <a:ext cx="3385039" cy="408842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4" t="5535" r="19763" b="7341"/>
          <a:stretch/>
        </p:blipFill>
        <p:spPr>
          <a:xfrm>
            <a:off x="8301199" y="1617785"/>
            <a:ext cx="3579853" cy="408842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3782231" y="3449938"/>
            <a:ext cx="313241" cy="212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1" t="3811" r="21177" b="5647"/>
          <a:stretch/>
        </p:blipFill>
        <p:spPr>
          <a:xfrm>
            <a:off x="4249967" y="1617784"/>
            <a:ext cx="3429001" cy="408842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4" name="오른쪽 화살표 13"/>
          <p:cNvSpPr/>
          <p:nvPr/>
        </p:nvSpPr>
        <p:spPr>
          <a:xfrm>
            <a:off x="7833463" y="3449938"/>
            <a:ext cx="313241" cy="212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8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769" y="663139"/>
            <a:ext cx="875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공지사항 버튼을 누르면 공지사항 게시판이 나타난다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검색이 가능하다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9" t="6622" r="22453" b="6405"/>
          <a:stretch/>
        </p:blipFill>
        <p:spPr>
          <a:xfrm>
            <a:off x="1178169" y="1403528"/>
            <a:ext cx="3859823" cy="4715918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7" t="5667" r="21312" b="6929"/>
          <a:stretch/>
        </p:blipFill>
        <p:spPr>
          <a:xfrm>
            <a:off x="6522149" y="1382657"/>
            <a:ext cx="4035269" cy="4715918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16" name="오른쪽 화살표 15"/>
          <p:cNvSpPr/>
          <p:nvPr/>
        </p:nvSpPr>
        <p:spPr>
          <a:xfrm>
            <a:off x="5560263" y="3421834"/>
            <a:ext cx="439615" cy="3396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1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769" y="140676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769" y="663139"/>
            <a:ext cx="677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      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마이 페이지 버튼을 누르면 로그인 화면이 나타난다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3" t="4738" r="6051" b="-350"/>
          <a:stretch/>
        </p:blipFill>
        <p:spPr>
          <a:xfrm>
            <a:off x="501162" y="1406768"/>
            <a:ext cx="5314540" cy="510833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5" t="4517" r="24582" b="14789"/>
          <a:stretch/>
        </p:blipFill>
        <p:spPr>
          <a:xfrm>
            <a:off x="7069014" y="1406768"/>
            <a:ext cx="4161966" cy="510833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6222550" y="3791106"/>
            <a:ext cx="439615" cy="3396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714</Words>
  <Application>Microsoft Office PowerPoint</Application>
  <PresentationFormat>사용자 지정</PresentationFormat>
  <Paragraphs>145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앵두</dc:creator>
  <cp:lastModifiedBy>AutoBVT</cp:lastModifiedBy>
  <cp:revision>19</cp:revision>
  <dcterms:created xsi:type="dcterms:W3CDTF">2019-01-20T20:22:26Z</dcterms:created>
  <dcterms:modified xsi:type="dcterms:W3CDTF">2019-01-21T06:04:20Z</dcterms:modified>
</cp:coreProperties>
</file>