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22"/>
    </p:embeddedFont>
    <p:embeddedFont>
      <p:font typeface="a타임머신" panose="02020600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a타임머신" panose="02020600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/>
    <p:restoredTop sz="92453" autoAdjust="0"/>
  </p:normalViewPr>
  <p:slideViewPr>
    <p:cSldViewPr showGuides="1">
      <p:cViewPr varScale="1">
        <p:scale>
          <a:sx n="105" d="100"/>
          <a:sy n="105" d="100"/>
        </p:scale>
        <p:origin x="762" y="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B0D991F-2AF1-441A-A261-0AED4A9A0E4A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364519-878F-45EE-8007-297D0C980E9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59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3364519-878F-45EE-8007-297D0C980E9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61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3364519-878F-45EE-8007-297D0C980E9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3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3364519-878F-45EE-8007-297D0C980E9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56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3364519-878F-45EE-8007-297D0C980E9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39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3364519-878F-45EE-8007-297D0C980E9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1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8456-7024-4A06-958A-394840590997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골든타임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8097-E9EF-4205-8B2B-C5D91E54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F9E61EB-0D75-459B-A438-3C1C422E7C1B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4C85461-9FE6-4B31-9230-BE8C25995CC8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99D1-69B3-40FE-BC78-4756CD310BA3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골든타임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8097-E9EF-4205-8B2B-C5D91E54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4D9F11-2187-494D-8F32-741925073A35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FC6223B-0C0A-4C4E-B215-92EBE1B55ADF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66C91F9-2ECA-4A99-8B34-5885F5867DF9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C7166F4-1915-4ECE-B90B-6C3B1A30BE82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6CCBD-7393-4DBF-B45D-11C20F16644A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A6F581-EAC2-4722-83AE-1EC46244CA60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ACC6C67-D5C6-4F44-9BE5-A395CB78848A}" type="datetime1">
              <a:rPr lang="ko-KR" altLang="en-US"/>
              <a:pPr lvl="0">
                <a:defRPr/>
              </a:pPr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골든타임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D128097-E9EF-4205-8B2B-C5D91E54D6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1B64-3DB4-4835-90AF-2E03E7B54AE3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골든타임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8097-E9EF-4205-8B2B-C5D91E54D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12" Type="http://schemas.microsoft.com/office/2007/relationships/hdphoto" Target="../media/hdphoto7.wdp"/><Relationship Id="rId2" Type="http://schemas.openxmlformats.org/officeDocument/2006/relationships/image" Target="../media/image5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4.wdp"/><Relationship Id="rId15" Type="http://schemas.openxmlformats.org/officeDocument/2006/relationships/image" Target="../media/image3.png"/><Relationship Id="rId10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11.wdp"/><Relationship Id="rId3" Type="http://schemas.openxmlformats.org/officeDocument/2006/relationships/image" Target="../media/image12.png"/><Relationship Id="rId7" Type="http://schemas.microsoft.com/office/2007/relationships/hdphoto" Target="../media/hdphoto10.wdp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microsoft.com/office/2007/relationships/hdphoto" Target="../media/hdphoto9.wdp"/><Relationship Id="rId1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63" name="직사각형 162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4" name="다이아몬드 16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다이아몬드 164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6" name="다이아몬드 165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7" name="다이아몬드 166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다이아몬드 167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9" name="다이아몬드 168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다이아몬드 19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다이아몬드 20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61074" y="-164173"/>
            <a:ext cx="8858100" cy="8237689"/>
            <a:chOff x="3961074" y="-674616"/>
            <a:chExt cx="8858100" cy="8237689"/>
          </a:xfrm>
        </p:grpSpPr>
        <p:pic>
          <p:nvPicPr>
            <p:cNvPr id="1027" name="Picture 3" descr="C:\Users\PC14\Desktop\96553335-bullet-hole-in-glass-dark-background-vect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077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61074" y="-674616"/>
              <a:ext cx="3995302" cy="377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5822867" y="866376"/>
              <a:ext cx="1305890" cy="4154984"/>
            </a:xfrm>
            <a:prstGeom prst="rect">
              <a:avLst/>
            </a:prstGeom>
            <a:noFill/>
            <a:effectLst>
              <a:glow rad="723900">
                <a:schemeClr val="accent1">
                  <a:satMod val="175000"/>
                  <a:alpha val="27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6600" dirty="0" smtClean="0">
                  <a:solidFill>
                    <a:schemeClr val="bg1">
                      <a:lumMod val="6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골</a:t>
              </a:r>
              <a:endParaRPr lang="en-US" altLang="ko-KR" sz="6600" dirty="0" smtClean="0">
                <a:solidFill>
                  <a:schemeClr val="bg1">
                    <a:lumMod val="6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chemeClr val="bg1">
                      <a:lumMod val="6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든</a:t>
              </a:r>
              <a:endParaRPr lang="en-US" altLang="ko-KR" sz="6600" dirty="0">
                <a:solidFill>
                  <a:schemeClr val="bg1">
                    <a:lumMod val="6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chemeClr val="bg1">
                      <a:lumMod val="6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타임</a:t>
              </a:r>
              <a:endParaRPr lang="en-US" altLang="ko-KR" sz="6600" dirty="0" smtClean="0">
                <a:solidFill>
                  <a:schemeClr val="bg1">
                    <a:lumMod val="6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4344" y="853820"/>
              <a:ext cx="1305890" cy="4154984"/>
            </a:xfrm>
            <a:prstGeom prst="rect">
              <a:avLst/>
            </a:prstGeom>
            <a:noFill/>
            <a:effectLst>
              <a:glow rad="723900">
                <a:schemeClr val="accent1">
                  <a:satMod val="175000"/>
                  <a:alpha val="27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6600" dirty="0" smtClean="0">
                  <a:solidFill>
                    <a:srgbClr val="FFFF00"/>
                  </a:solidFill>
                  <a:latin typeface="A타임머신" pitchFamily="18" charset="-127"/>
                  <a:ea typeface="A타임머신" pitchFamily="18" charset="-127"/>
                </a:rPr>
                <a:t>골</a:t>
              </a:r>
              <a:endParaRPr lang="en-US" altLang="ko-KR" sz="6600" dirty="0" smtClean="0">
                <a:solidFill>
                  <a:srgbClr val="FFFF00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rgbClr val="FFFF00"/>
                  </a:solidFill>
                  <a:latin typeface="A타임머신" pitchFamily="18" charset="-127"/>
                  <a:ea typeface="A타임머신" pitchFamily="18" charset="-127"/>
                </a:rPr>
                <a:t>든</a:t>
              </a:r>
              <a:endParaRPr lang="en-US" altLang="ko-KR" sz="6600" dirty="0">
                <a:solidFill>
                  <a:srgbClr val="FFFF00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rgbClr val="FFC000"/>
                  </a:solidFill>
                  <a:latin typeface="A타임머신" pitchFamily="18" charset="-127"/>
                  <a:ea typeface="A타임머신" pitchFamily="18" charset="-127"/>
                </a:rPr>
                <a:t>타임</a:t>
              </a:r>
              <a:endParaRPr lang="en-US" altLang="ko-KR" sz="6600" dirty="0" smtClean="0">
                <a:solidFill>
                  <a:srgbClr val="FFC000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1469" y="833730"/>
              <a:ext cx="1305890" cy="4154984"/>
            </a:xfrm>
            <a:prstGeom prst="rect">
              <a:avLst/>
            </a:prstGeom>
            <a:noFill/>
            <a:effectLst>
              <a:glow rad="723900">
                <a:schemeClr val="accent1">
                  <a:satMod val="175000"/>
                  <a:alpha val="27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골</a:t>
              </a:r>
              <a:endParaRPr lang="en-US" altLang="ko-KR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든</a:t>
              </a:r>
              <a:endPara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r>
                <a:rPr lang="ko-KR" altLang="en-US" sz="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타임머신" pitchFamily="18" charset="-127"/>
                  <a:ea typeface="A타임머신" pitchFamily="18" charset="-127"/>
                </a:rPr>
                <a:t>타임</a:t>
              </a:r>
              <a:endParaRPr lang="en-US" altLang="ko-KR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897695" y="1844824"/>
              <a:ext cx="411241" cy="3794124"/>
              <a:chOff x="6897695" y="3429000"/>
              <a:chExt cx="411241" cy="379412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912674" y="3429000"/>
                <a:ext cx="396262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2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0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7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.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.</a:t>
                </a:r>
              </a:p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>
                    <a:solidFill>
                      <a:schemeClr val="bg1">
                        <a:lumMod val="7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0</a:t>
                </a:r>
                <a:endParaRPr lang="ko-KR" altLang="en-US" sz="2400" dirty="0">
                  <a:solidFill>
                    <a:schemeClr val="bg1">
                      <a:lumMod val="75000"/>
                    </a:schemeClr>
                  </a:solidFill>
                  <a:latin typeface="A타임머신" pitchFamily="18" charset="-127"/>
                  <a:ea typeface="A타임머신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897695" y="3437472"/>
                <a:ext cx="396262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2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0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7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.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.</a:t>
                </a:r>
              </a:p>
              <a:p>
                <a:r>
                  <a:rPr lang="en-US" altLang="ko-KR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1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타임머신" pitchFamily="18" charset="-127"/>
                    <a:ea typeface="A타임머신" pitchFamily="18" charset="-127"/>
                  </a:rPr>
                  <a:t>0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타임머신" pitchFamily="18" charset="-127"/>
                  <a:ea typeface="A타임머신" pitchFamily="18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0692680" y="6151991"/>
              <a:ext cx="2126494" cy="715768"/>
              <a:chOff x="4680641" y="4877058"/>
              <a:chExt cx="2126494" cy="71576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14015" y="4884940"/>
                <a:ext cx="1293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FFC000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4AM</a:t>
                </a:r>
                <a:endParaRPr lang="ko-KR" altLang="en-US" sz="4000" b="1" dirty="0">
                  <a:solidFill>
                    <a:srgbClr val="FFC000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680641" y="4877058"/>
                <a:ext cx="1293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배달의민족 도현" pitchFamily="50" charset="-127"/>
                    <a:ea typeface="배달의민족 도현" pitchFamily="50" charset="-127"/>
                  </a:rPr>
                  <a:t>4AM</a:t>
                </a:r>
                <a:endParaRPr lang="ko-KR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791977" y="7101408"/>
              <a:ext cx="2154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2400" dirty="0" smtClean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uction </a:t>
              </a:r>
              <a:r>
                <a:rPr lang="en-US" altLang="ko-KR" sz="2400" dirty="0" err="1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r>
                <a:rPr lang="en-US" altLang="ko-KR" dirty="0" err="1">
                  <a:solidFill>
                    <a:schemeClr val="bg1">
                      <a:lumMod val="65000"/>
                    </a:schemeClr>
                  </a:solidFill>
                </a:rPr>
                <a:t>aste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13" y="79459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95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0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54646" y="2120434"/>
            <a:ext cx="7236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 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3"/>
            <a:ext cx="7344816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TESTING</a:t>
            </a:r>
          </a:p>
        </p:txBody>
      </p:sp>
      <p:sp>
        <p:nvSpPr>
          <p:cNvPr id="4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Q&amp;A</a:t>
            </a:r>
          </a:p>
        </p:txBody>
      </p:sp>
      <p:sp>
        <p:nvSpPr>
          <p:cNvPr id="4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INTRO</a:t>
            </a:r>
          </a:p>
        </p:txBody>
      </p:sp>
      <p:sp>
        <p:nvSpPr>
          <p:cNvPr id="49" name="TextBox 25"/>
          <p:cNvSpPr txBox="1"/>
          <p:nvPr/>
        </p:nvSpPr>
        <p:spPr>
          <a:xfrm>
            <a:off x="3576892" y="257882"/>
            <a:ext cx="1605977" cy="35933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CONTENTS</a:t>
            </a:r>
            <a:endParaRPr lang="en-US" altLang="ko-KR" b="1">
              <a:latin typeface="배달의민족 도현"/>
              <a:ea typeface="배달의민족 도현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</a:blip>
          <a:srcRect/>
          <a:stretch>
            <a:fillRect/>
          </a:stretch>
        </p:blipFill>
        <p:spPr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179512" y="292642"/>
            <a:ext cx="1630575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n w="12700">
                  <a:solidFill>
                    <a:schemeClr val="bg1"/>
                  </a:solidFill>
                  <a:prstDash val="solid"/>
                </a:ln>
                <a:latin typeface="배달의민족 도현"/>
                <a:ea typeface="배달의민족 도현"/>
              </a:rPr>
              <a:t>프로세스 정의서</a:t>
            </a:r>
            <a:endParaRPr lang="en-US" altLang="ko-KR" sz="1600" b="1">
              <a:ln w="12700">
                <a:solidFill>
                  <a:schemeClr val="bg1"/>
                </a:solidFill>
                <a:prstDash val="solid"/>
              </a:ln>
              <a:latin typeface="배달의민족 도현"/>
              <a:ea typeface="배달의민족 도현"/>
            </a:endParaRPr>
          </a:p>
        </p:txBody>
      </p:sp>
      <p:pic>
        <p:nvPicPr>
          <p:cNvPr id="29" name="그림 28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E$3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0995" y="1598804"/>
            <a:ext cx="7236000" cy="53076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30" name="그림 2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50:$E$73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8900" y="2417756"/>
            <a:ext cx="7236000" cy="25297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50" y="1334629"/>
            <a:ext cx="4420335" cy="425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9512" y="292642"/>
            <a:ext cx="11705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유스케이스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71600" y="1256498"/>
            <a:ext cx="7200799" cy="438298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50" y="2384884"/>
            <a:ext cx="2880000" cy="316654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13086" y="2348880"/>
            <a:ext cx="29413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959932" y="1256498"/>
            <a:ext cx="4217949" cy="438298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1334690"/>
            <a:ext cx="4140460" cy="42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0" y="663201"/>
            <a:ext cx="7595725" cy="552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다이아몬드 45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다이아몬드 46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TESTING</a:t>
            </a:r>
          </a:p>
        </p:txBody>
      </p:sp>
      <p:sp>
        <p:nvSpPr>
          <p:cNvPr id="49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Q&amp;A</a:t>
            </a:r>
          </a:p>
        </p:txBody>
      </p:sp>
      <p:sp>
        <p:nvSpPr>
          <p:cNvPr id="50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INTRO</a:t>
            </a:r>
          </a:p>
        </p:txBody>
      </p:sp>
      <p:sp>
        <p:nvSpPr>
          <p:cNvPr id="51" name="TextBox 25"/>
          <p:cNvSpPr txBox="1"/>
          <p:nvPr/>
        </p:nvSpPr>
        <p:spPr>
          <a:xfrm>
            <a:off x="3576892" y="257882"/>
            <a:ext cx="1605977" cy="35933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CONTENTS</a:t>
            </a:r>
            <a:endParaRPr lang="en-US" altLang="ko-KR" b="1">
              <a:latin typeface="배달의민족 도현"/>
              <a:ea typeface="배달의민족 도현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</a:blip>
          <a:srcRect/>
          <a:stretch>
            <a:fillRect/>
          </a:stretch>
        </p:blipFill>
        <p:spPr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179511" y="292642"/>
            <a:ext cx="1226379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n w="12700">
                  <a:solidFill>
                    <a:schemeClr val="bg1"/>
                  </a:solidFill>
                  <a:prstDash val="solid"/>
                </a:ln>
                <a:latin typeface="배달의민족 도현"/>
                <a:ea typeface="배달의민족 도현"/>
              </a:rPr>
              <a:t>메뉴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728700"/>
            <a:ext cx="7495200" cy="540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다이아몬드 45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다이아몬드 46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TESTING</a:t>
            </a:r>
          </a:p>
        </p:txBody>
      </p:sp>
      <p:sp>
        <p:nvSpPr>
          <p:cNvPr id="49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Q&amp;A</a:t>
            </a:r>
          </a:p>
        </p:txBody>
      </p:sp>
      <p:sp>
        <p:nvSpPr>
          <p:cNvPr id="50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INTRO</a:t>
            </a:r>
          </a:p>
        </p:txBody>
      </p:sp>
      <p:sp>
        <p:nvSpPr>
          <p:cNvPr id="51" name="TextBox 25"/>
          <p:cNvSpPr txBox="1"/>
          <p:nvPr/>
        </p:nvSpPr>
        <p:spPr>
          <a:xfrm>
            <a:off x="3576892" y="257882"/>
            <a:ext cx="1605977" cy="35933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CONTENTS</a:t>
            </a:r>
            <a:endParaRPr lang="en-US" altLang="ko-KR" b="1">
              <a:latin typeface="배달의민족 도현"/>
              <a:ea typeface="배달의민족 도현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</a:blip>
          <a:srcRect/>
          <a:stretch>
            <a:fillRect/>
          </a:stretch>
        </p:blipFill>
        <p:spPr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179511" y="292642"/>
            <a:ext cx="1226379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n w="12700">
                  <a:solidFill>
                    <a:schemeClr val="bg1"/>
                  </a:solidFill>
                  <a:prstDash val="solid"/>
                </a:ln>
                <a:latin typeface="배달의민족 도현"/>
                <a:ea typeface="배달의민족 도현"/>
              </a:rPr>
              <a:t>화면 정의서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546" y="1052736"/>
            <a:ext cx="8282907" cy="475252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4" y="980728"/>
            <a:ext cx="8493950" cy="493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86912" y="1196752"/>
            <a:ext cx="7341710" cy="4464496"/>
            <a:chOff x="886912" y="1196752"/>
            <a:chExt cx="7341710" cy="446449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350" y="1268760"/>
              <a:ext cx="7202050" cy="4320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86912" y="1196752"/>
              <a:ext cx="7341710" cy="4464496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47" name="직사각형 4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다이아몬드 47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다이아몬드 49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다이아몬드 50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다이아몬드 51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5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79512" y="292642"/>
            <a:ext cx="146226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ER</a:t>
            </a:r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다이어그램</a:t>
            </a:r>
            <a:endParaRPr lang="en-US" altLang="ko-KR" sz="1600" b="1" dirty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b="1" dirty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논</a:t>
            </a:r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리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63613" y="1263650"/>
            <a:ext cx="7265009" cy="432559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6912" y="1196752"/>
            <a:ext cx="7341710" cy="4464496"/>
            <a:chOff x="886912" y="1196752"/>
            <a:chExt cx="7341710" cy="446449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613" y="1263650"/>
              <a:ext cx="7191375" cy="432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886912" y="1196752"/>
              <a:ext cx="7341710" cy="4464496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48" name="직사각형 47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다이아몬드 49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다이아몬드 50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다이아몬드 51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다이아몬드 53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6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79512" y="292642"/>
            <a:ext cx="146226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ER</a:t>
            </a:r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다이어그램</a:t>
            </a:r>
            <a:endParaRPr lang="en-US" altLang="ko-KR" sz="1600" b="1" dirty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물리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3613" y="1263650"/>
            <a:ext cx="7265009" cy="432559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5170" y="974270"/>
            <a:ext cx="3882760" cy="2373349"/>
            <a:chOff x="1043608" y="980728"/>
            <a:chExt cx="4104456" cy="2016223"/>
          </a:xfrm>
        </p:grpSpPr>
        <p:sp>
          <p:nvSpPr>
            <p:cNvPr id="39" name="직사각형 38"/>
            <p:cNvSpPr/>
            <p:nvPr/>
          </p:nvSpPr>
          <p:spPr>
            <a:xfrm>
              <a:off x="1043608" y="980728"/>
              <a:ext cx="4104456" cy="201622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28" y="1043211"/>
              <a:ext cx="3991454" cy="189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625170" y="3415855"/>
            <a:ext cx="3874698" cy="2519707"/>
            <a:chOff x="414958" y="3140968"/>
            <a:chExt cx="4653399" cy="288032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02" y="3212976"/>
              <a:ext cx="4528805" cy="2754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14958" y="3140968"/>
              <a:ext cx="4653399" cy="288032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76430" y="980728"/>
            <a:ext cx="3558425" cy="2232248"/>
            <a:chOff x="3881254" y="1304192"/>
            <a:chExt cx="4291146" cy="244827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395" y="1368961"/>
              <a:ext cx="4104561" cy="23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3881254" y="1304192"/>
              <a:ext cx="4291146" cy="244827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71430" y="3284983"/>
            <a:ext cx="3555765" cy="2659724"/>
            <a:chOff x="3347864" y="3717032"/>
            <a:chExt cx="4979042" cy="243909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1" y="3774473"/>
              <a:ext cx="4867984" cy="2302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3347864" y="3717032"/>
              <a:ext cx="4979042" cy="243909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50" name="직사각형 49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다이아몬드 50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다이아몬드 51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다이아몬드 5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다이아몬드 54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79512" y="292642"/>
            <a:ext cx="143340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테이블 정의서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300" y="1053438"/>
            <a:ext cx="7424130" cy="485062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576430" y="981506"/>
            <a:ext cx="3551043" cy="1794458"/>
            <a:chOff x="3332760" y="970598"/>
            <a:chExt cx="3651294" cy="1794458"/>
          </a:xfrm>
        </p:grpSpPr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154" y="1027748"/>
              <a:ext cx="3583621" cy="168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3332760" y="970598"/>
              <a:ext cx="3651294" cy="1794458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5170" y="3398911"/>
            <a:ext cx="3882760" cy="2545795"/>
            <a:chOff x="858477" y="4005064"/>
            <a:chExt cx="3049722" cy="238622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851" y="4072880"/>
              <a:ext cx="2960392" cy="2280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58477" y="4005064"/>
              <a:ext cx="3049722" cy="238622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71430" y="2848726"/>
            <a:ext cx="3556043" cy="1583447"/>
            <a:chOff x="3576892" y="3284984"/>
            <a:chExt cx="3901283" cy="15834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873" y="3326512"/>
              <a:ext cx="3828535" cy="1511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576892" y="3284984"/>
              <a:ext cx="3901283" cy="158344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71430" y="4513745"/>
            <a:ext cx="3556044" cy="1430962"/>
            <a:chOff x="4195973" y="4764886"/>
            <a:chExt cx="2278431" cy="158070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307" y="4831060"/>
              <a:ext cx="2220199" cy="147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195973" y="4764886"/>
              <a:ext cx="2278431" cy="1580708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59" name="직사각형 58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다이아몬드 5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다이아몬드 6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다이아몬드 6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다이아몬드 6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다이아몬드 6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5" name="다이아몬드 6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79512" y="292642"/>
            <a:ext cx="143340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테이블 정의서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25170" y="980728"/>
            <a:ext cx="3882658" cy="2346238"/>
            <a:chOff x="1043608" y="980728"/>
            <a:chExt cx="4104456" cy="2016223"/>
          </a:xfrm>
        </p:grpSpPr>
        <p:sp>
          <p:nvSpPr>
            <p:cNvPr id="74" name="직사각형 73"/>
            <p:cNvSpPr/>
            <p:nvPr/>
          </p:nvSpPr>
          <p:spPr>
            <a:xfrm>
              <a:off x="1043608" y="980728"/>
              <a:ext cx="4104456" cy="2016223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28" y="1043211"/>
              <a:ext cx="3991454" cy="189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직사각형 78"/>
          <p:cNvSpPr/>
          <p:nvPr/>
        </p:nvSpPr>
        <p:spPr>
          <a:xfrm>
            <a:off x="675300" y="1053438"/>
            <a:ext cx="7424130" cy="485062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" name="다이아몬드 25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다이아몬드 3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88298" y="2671385"/>
            <a:ext cx="381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 smtClean="0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골든타임</a:t>
            </a:r>
            <a:endParaRPr lang="ko-KR" altLang="en-US" sz="2000" b="1" dirty="0"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79512" y="292642"/>
            <a:ext cx="97334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프로그램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시</a:t>
            </a:r>
            <a:r>
              <a:rPr lang="ko-KR" altLang="en-US" sz="1600" b="1" dirty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현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4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C:\Users\PC14\Downloads\secret-agent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42939" y="2672916"/>
            <a:ext cx="1084809" cy="941860"/>
          </a:xfrm>
          <a:prstGeom prst="rect">
            <a:avLst/>
          </a:prstGeom>
          <a:noFill/>
        </p:spPr>
      </p:pic>
      <p:grpSp>
        <p:nvGrpSpPr>
          <p:cNvPr id="32" name="그룹 31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729312" y="2579762"/>
            <a:ext cx="1934640" cy="11807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/>
                <a:ea typeface="a타임머신"/>
              </a:rPr>
              <a:t>Q</a:t>
            </a:r>
            <a:r>
              <a:rPr lang="en-US" altLang="ko-KR" sz="4000" b="1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/>
                <a:ea typeface="a타임머신"/>
              </a:rPr>
              <a:t>&amp;</a:t>
            </a:r>
            <a:r>
              <a:rPr lang="en-US" altLang="ko-KR" sz="7200" b="1"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/>
                <a:ea typeface="a타임머신"/>
              </a:rPr>
              <a:t>A</a:t>
            </a:r>
            <a:endParaRPr lang="ko-KR" altLang="en-US" sz="2000" b="1"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/>
              <a:ea typeface="a타임머신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44" name="직사각형 43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다이아몬드 45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다이아몬드 46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다이아몬드 47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다이아몬드 49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TESTING</a:t>
            </a:r>
          </a:p>
        </p:txBody>
      </p:sp>
      <p:sp>
        <p:nvSpPr>
          <p:cNvPr id="52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Q&amp;A</a:t>
            </a:r>
          </a:p>
        </p:txBody>
      </p:sp>
      <p:sp>
        <p:nvSpPr>
          <p:cNvPr id="53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INTRO</a:t>
            </a:r>
          </a:p>
        </p:txBody>
      </p:sp>
      <p:sp>
        <p:nvSpPr>
          <p:cNvPr id="54" name="TextBox 25"/>
          <p:cNvSpPr txBox="1"/>
          <p:nvPr/>
        </p:nvSpPr>
        <p:spPr>
          <a:xfrm>
            <a:off x="3576892" y="257882"/>
            <a:ext cx="1605977" cy="35933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CONTENTS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</a:blip>
          <a:srcRect/>
          <a:stretch>
            <a:fillRect/>
          </a:stretch>
        </p:blipFill>
        <p:spPr>
          <a:xfrm>
            <a:off x="6946413" y="57188"/>
            <a:ext cx="364688" cy="235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179512" y="292642"/>
            <a:ext cx="978728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n w="12700">
                  <a:solidFill>
                    <a:schemeClr val="bg1"/>
                  </a:solidFill>
                  <a:prstDash val="solid"/>
                </a:ln>
                <a:latin typeface="배달의민족 도현"/>
                <a:ea typeface="배달의민족 도현"/>
              </a:rPr>
              <a:t>질의응답</a:t>
            </a:r>
            <a:endParaRPr lang="en-US" altLang="ko-KR" sz="1600" b="1">
              <a:ln w="12700">
                <a:solidFill>
                  <a:schemeClr val="bg1"/>
                </a:solidFill>
                <a:prstDash val="solid"/>
              </a:ln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912233" y="989906"/>
            <a:ext cx="1281120" cy="160043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팀원소개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개요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개발환경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프로젝트 일정</a:t>
            </a:r>
            <a:endParaRPr lang="ko-KR" altLang="en-US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23758" y="980728"/>
            <a:ext cx="1454244" cy="375487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기능 구현</a:t>
            </a:r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수행계획서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요구사항 정의서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프로세스 정의서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유스케이스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메뉴구성도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화면 정의서</a:t>
            </a:r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ERD_</a:t>
            </a:r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논리</a:t>
            </a:r>
            <a:r>
              <a:rPr lang="en-US" altLang="ko-KR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물리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테이블 정의서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52776" y="980728"/>
            <a:ext cx="87716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프로그램</a:t>
            </a:r>
            <a:endParaRPr lang="en-US" altLang="ko-KR" sz="14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1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시</a:t>
            </a:r>
            <a:r>
              <a:rPr lang="ko-KR" altLang="en-US" sz="1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현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다이아몬드 22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다이아몬드 23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다이아몬드 24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" name="다이아몬드 25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0" name="직사각형 29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13" y="79459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95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 descr="C:\Users\PC14\Downloads\secret-ag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53" y="836712"/>
            <a:ext cx="641945" cy="5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304064" y="2049396"/>
            <a:ext cx="841700" cy="1178775"/>
            <a:chOff x="938682" y="3461259"/>
            <a:chExt cx="2328822" cy="29130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그룹 17"/>
            <p:cNvGrpSpPr/>
            <p:nvPr/>
          </p:nvGrpSpPr>
          <p:grpSpPr>
            <a:xfrm>
              <a:off x="938682" y="5005344"/>
              <a:ext cx="2328822" cy="1369011"/>
              <a:chOff x="3059832" y="1679402"/>
              <a:chExt cx="2004060" cy="1178098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3855684" y="1938815"/>
                <a:ext cx="542926" cy="912018"/>
              </a:xfrm>
              <a:custGeom>
                <a:avLst/>
                <a:gdLst>
                  <a:gd name="connsiteX0" fmla="*/ 509588 w 509588"/>
                  <a:gd name="connsiteY0" fmla="*/ 0 h 923925"/>
                  <a:gd name="connsiteX1" fmla="*/ 0 w 509588"/>
                  <a:gd name="connsiteY1" fmla="*/ 414338 h 923925"/>
                  <a:gd name="connsiteX2" fmla="*/ 180975 w 509588"/>
                  <a:gd name="connsiteY2" fmla="*/ 923925 h 923925"/>
                  <a:gd name="connsiteX3" fmla="*/ 509588 w 509588"/>
                  <a:gd name="connsiteY3" fmla="*/ 0 h 923925"/>
                  <a:gd name="connsiteX0" fmla="*/ 526257 w 526257"/>
                  <a:gd name="connsiteY0" fmla="*/ 0 h 923925"/>
                  <a:gd name="connsiteX1" fmla="*/ 0 w 526257"/>
                  <a:gd name="connsiteY1" fmla="*/ 411957 h 923925"/>
                  <a:gd name="connsiteX2" fmla="*/ 197644 w 526257"/>
                  <a:gd name="connsiteY2" fmla="*/ 923925 h 923925"/>
                  <a:gd name="connsiteX3" fmla="*/ 526257 w 526257"/>
                  <a:gd name="connsiteY3" fmla="*/ 0 h 923925"/>
                  <a:gd name="connsiteX0" fmla="*/ 523876 w 523876"/>
                  <a:gd name="connsiteY0" fmla="*/ 0 h 919162"/>
                  <a:gd name="connsiteX1" fmla="*/ 0 w 523876"/>
                  <a:gd name="connsiteY1" fmla="*/ 407194 h 919162"/>
                  <a:gd name="connsiteX2" fmla="*/ 197644 w 523876"/>
                  <a:gd name="connsiteY2" fmla="*/ 919162 h 919162"/>
                  <a:gd name="connsiteX3" fmla="*/ 523876 w 523876"/>
                  <a:gd name="connsiteY3" fmla="*/ 0 h 919162"/>
                  <a:gd name="connsiteX0" fmla="*/ 538164 w 538164"/>
                  <a:gd name="connsiteY0" fmla="*/ 0 h 919162"/>
                  <a:gd name="connsiteX1" fmla="*/ 0 w 538164"/>
                  <a:gd name="connsiteY1" fmla="*/ 409575 h 919162"/>
                  <a:gd name="connsiteX2" fmla="*/ 211932 w 538164"/>
                  <a:gd name="connsiteY2" fmla="*/ 919162 h 919162"/>
                  <a:gd name="connsiteX3" fmla="*/ 538164 w 538164"/>
                  <a:gd name="connsiteY3" fmla="*/ 0 h 919162"/>
                  <a:gd name="connsiteX0" fmla="*/ 542926 w 542926"/>
                  <a:gd name="connsiteY0" fmla="*/ 0 h 912018"/>
                  <a:gd name="connsiteX1" fmla="*/ 0 w 542926"/>
                  <a:gd name="connsiteY1" fmla="*/ 402431 h 912018"/>
                  <a:gd name="connsiteX2" fmla="*/ 211932 w 542926"/>
                  <a:gd name="connsiteY2" fmla="*/ 912018 h 912018"/>
                  <a:gd name="connsiteX3" fmla="*/ 542926 w 542926"/>
                  <a:gd name="connsiteY3" fmla="*/ 0 h 91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26" h="912018">
                    <a:moveTo>
                      <a:pt x="542926" y="0"/>
                    </a:moveTo>
                    <a:lnTo>
                      <a:pt x="0" y="402431"/>
                    </a:lnTo>
                    <a:lnTo>
                      <a:pt x="211932" y="912018"/>
                    </a:lnTo>
                    <a:lnTo>
                      <a:pt x="542926" y="0"/>
                    </a:lnTo>
                    <a:close/>
                  </a:path>
                </a:pathLst>
              </a:custGeom>
              <a:solidFill>
                <a:srgbClr val="C0B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3713606" y="1679402"/>
                <a:ext cx="683419" cy="663575"/>
              </a:xfrm>
              <a:custGeom>
                <a:avLst/>
                <a:gdLst>
                  <a:gd name="connsiteX0" fmla="*/ 0 w 660400"/>
                  <a:gd name="connsiteY0" fmla="*/ 0 h 654050"/>
                  <a:gd name="connsiteX1" fmla="*/ 355600 w 660400"/>
                  <a:gd name="connsiteY1" fmla="*/ 260350 h 654050"/>
                  <a:gd name="connsiteX2" fmla="*/ 660400 w 660400"/>
                  <a:gd name="connsiteY2" fmla="*/ 6350 h 654050"/>
                  <a:gd name="connsiteX3" fmla="*/ 654050 w 660400"/>
                  <a:gd name="connsiteY3" fmla="*/ 254000 h 654050"/>
                  <a:gd name="connsiteX4" fmla="*/ 158750 w 660400"/>
                  <a:gd name="connsiteY4" fmla="*/ 654050 h 654050"/>
                  <a:gd name="connsiteX5" fmla="*/ 0 w 660400"/>
                  <a:gd name="connsiteY5" fmla="*/ 254000 h 654050"/>
                  <a:gd name="connsiteX6" fmla="*/ 0 w 660400"/>
                  <a:gd name="connsiteY6" fmla="*/ 0 h 654050"/>
                  <a:gd name="connsiteX0" fmla="*/ 0 w 660400"/>
                  <a:gd name="connsiteY0" fmla="*/ 0 h 663575"/>
                  <a:gd name="connsiteX1" fmla="*/ 355600 w 660400"/>
                  <a:gd name="connsiteY1" fmla="*/ 260350 h 663575"/>
                  <a:gd name="connsiteX2" fmla="*/ 660400 w 660400"/>
                  <a:gd name="connsiteY2" fmla="*/ 6350 h 663575"/>
                  <a:gd name="connsiteX3" fmla="*/ 654050 w 660400"/>
                  <a:gd name="connsiteY3" fmla="*/ 254000 h 663575"/>
                  <a:gd name="connsiteX4" fmla="*/ 152400 w 660400"/>
                  <a:gd name="connsiteY4" fmla="*/ 663575 h 663575"/>
                  <a:gd name="connsiteX5" fmla="*/ 0 w 660400"/>
                  <a:gd name="connsiteY5" fmla="*/ 254000 h 663575"/>
                  <a:gd name="connsiteX6" fmla="*/ 0 w 660400"/>
                  <a:gd name="connsiteY6" fmla="*/ 0 h 663575"/>
                  <a:gd name="connsiteX0" fmla="*/ 0 w 673100"/>
                  <a:gd name="connsiteY0" fmla="*/ 0 h 663575"/>
                  <a:gd name="connsiteX1" fmla="*/ 355600 w 673100"/>
                  <a:gd name="connsiteY1" fmla="*/ 260350 h 663575"/>
                  <a:gd name="connsiteX2" fmla="*/ 660400 w 673100"/>
                  <a:gd name="connsiteY2" fmla="*/ 6350 h 663575"/>
                  <a:gd name="connsiteX3" fmla="*/ 673100 w 673100"/>
                  <a:gd name="connsiteY3" fmla="*/ 263525 h 663575"/>
                  <a:gd name="connsiteX4" fmla="*/ 152400 w 673100"/>
                  <a:gd name="connsiteY4" fmla="*/ 663575 h 663575"/>
                  <a:gd name="connsiteX5" fmla="*/ 0 w 673100"/>
                  <a:gd name="connsiteY5" fmla="*/ 254000 h 663575"/>
                  <a:gd name="connsiteX6" fmla="*/ 0 w 673100"/>
                  <a:gd name="connsiteY6" fmla="*/ 0 h 663575"/>
                  <a:gd name="connsiteX0" fmla="*/ 0 w 676275"/>
                  <a:gd name="connsiteY0" fmla="*/ 0 h 663575"/>
                  <a:gd name="connsiteX1" fmla="*/ 355600 w 676275"/>
                  <a:gd name="connsiteY1" fmla="*/ 260350 h 663575"/>
                  <a:gd name="connsiteX2" fmla="*/ 676275 w 676275"/>
                  <a:gd name="connsiteY2" fmla="*/ 6350 h 663575"/>
                  <a:gd name="connsiteX3" fmla="*/ 673100 w 676275"/>
                  <a:gd name="connsiteY3" fmla="*/ 263525 h 663575"/>
                  <a:gd name="connsiteX4" fmla="*/ 152400 w 676275"/>
                  <a:gd name="connsiteY4" fmla="*/ 663575 h 663575"/>
                  <a:gd name="connsiteX5" fmla="*/ 0 w 676275"/>
                  <a:gd name="connsiteY5" fmla="*/ 254000 h 663575"/>
                  <a:gd name="connsiteX6" fmla="*/ 0 w 676275"/>
                  <a:gd name="connsiteY6" fmla="*/ 0 h 663575"/>
                  <a:gd name="connsiteX0" fmla="*/ 0 w 680368"/>
                  <a:gd name="connsiteY0" fmla="*/ 0 h 663575"/>
                  <a:gd name="connsiteX1" fmla="*/ 355600 w 680368"/>
                  <a:gd name="connsiteY1" fmla="*/ 260350 h 663575"/>
                  <a:gd name="connsiteX2" fmla="*/ 676275 w 680368"/>
                  <a:gd name="connsiteY2" fmla="*/ 6350 h 663575"/>
                  <a:gd name="connsiteX3" fmla="*/ 680244 w 680368"/>
                  <a:gd name="connsiteY3" fmla="*/ 263525 h 663575"/>
                  <a:gd name="connsiteX4" fmla="*/ 152400 w 680368"/>
                  <a:gd name="connsiteY4" fmla="*/ 663575 h 663575"/>
                  <a:gd name="connsiteX5" fmla="*/ 0 w 680368"/>
                  <a:gd name="connsiteY5" fmla="*/ 254000 h 663575"/>
                  <a:gd name="connsiteX6" fmla="*/ 0 w 680368"/>
                  <a:gd name="connsiteY6" fmla="*/ 0 h 663575"/>
                  <a:gd name="connsiteX0" fmla="*/ 0 w 683419"/>
                  <a:gd name="connsiteY0" fmla="*/ 0 h 663575"/>
                  <a:gd name="connsiteX1" fmla="*/ 355600 w 683419"/>
                  <a:gd name="connsiteY1" fmla="*/ 260350 h 663575"/>
                  <a:gd name="connsiteX2" fmla="*/ 683419 w 683419"/>
                  <a:gd name="connsiteY2" fmla="*/ 6350 h 663575"/>
                  <a:gd name="connsiteX3" fmla="*/ 680244 w 683419"/>
                  <a:gd name="connsiteY3" fmla="*/ 263525 h 663575"/>
                  <a:gd name="connsiteX4" fmla="*/ 152400 w 683419"/>
                  <a:gd name="connsiteY4" fmla="*/ 663575 h 663575"/>
                  <a:gd name="connsiteX5" fmla="*/ 0 w 683419"/>
                  <a:gd name="connsiteY5" fmla="*/ 254000 h 663575"/>
                  <a:gd name="connsiteX6" fmla="*/ 0 w 683419"/>
                  <a:gd name="connsiteY6" fmla="*/ 0 h 66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3419" h="663575">
                    <a:moveTo>
                      <a:pt x="0" y="0"/>
                    </a:moveTo>
                    <a:lnTo>
                      <a:pt x="355600" y="260350"/>
                    </a:lnTo>
                    <a:lnTo>
                      <a:pt x="683419" y="6350"/>
                    </a:lnTo>
                    <a:cubicBezTo>
                      <a:pt x="682361" y="92075"/>
                      <a:pt x="681302" y="177800"/>
                      <a:pt x="680244" y="263525"/>
                    </a:cubicBezTo>
                    <a:lnTo>
                      <a:pt x="152400" y="663575"/>
                    </a:lnTo>
                    <a:lnTo>
                      <a:pt x="0" y="254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3059832" y="1920240"/>
                <a:ext cx="2004060" cy="937260"/>
              </a:xfrm>
              <a:custGeom>
                <a:avLst/>
                <a:gdLst>
                  <a:gd name="connsiteX0" fmla="*/ 655320 w 2004060"/>
                  <a:gd name="connsiteY0" fmla="*/ 0 h 937260"/>
                  <a:gd name="connsiteX1" fmla="*/ 0 w 2004060"/>
                  <a:gd name="connsiteY1" fmla="*/ 259080 h 937260"/>
                  <a:gd name="connsiteX2" fmla="*/ 0 w 2004060"/>
                  <a:gd name="connsiteY2" fmla="*/ 937260 h 937260"/>
                  <a:gd name="connsiteX3" fmla="*/ 2004060 w 2004060"/>
                  <a:gd name="connsiteY3" fmla="*/ 922020 h 937260"/>
                  <a:gd name="connsiteX4" fmla="*/ 1988820 w 2004060"/>
                  <a:gd name="connsiteY4" fmla="*/ 266700 h 937260"/>
                  <a:gd name="connsiteX5" fmla="*/ 1333500 w 2004060"/>
                  <a:gd name="connsiteY5" fmla="*/ 15240 h 937260"/>
                  <a:gd name="connsiteX6" fmla="*/ 1005840 w 2004060"/>
                  <a:gd name="connsiteY6" fmla="*/ 937260 h 937260"/>
                  <a:gd name="connsiteX7" fmla="*/ 655320 w 2004060"/>
                  <a:gd name="connsiteY7" fmla="*/ 0 h 93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4060" h="937260">
                    <a:moveTo>
                      <a:pt x="655320" y="0"/>
                    </a:moveTo>
                    <a:lnTo>
                      <a:pt x="0" y="259080"/>
                    </a:lnTo>
                    <a:lnTo>
                      <a:pt x="0" y="937260"/>
                    </a:lnTo>
                    <a:lnTo>
                      <a:pt x="2004060" y="922020"/>
                    </a:lnTo>
                    <a:lnTo>
                      <a:pt x="1988820" y="266700"/>
                    </a:lnTo>
                    <a:lnTo>
                      <a:pt x="1333500" y="15240"/>
                    </a:lnTo>
                    <a:lnTo>
                      <a:pt x="1005840" y="937260"/>
                    </a:lnTo>
                    <a:lnTo>
                      <a:pt x="655320" y="0"/>
                    </a:lnTo>
                    <a:close/>
                  </a:path>
                </a:pathLst>
              </a:custGeom>
              <a:solidFill>
                <a:srgbClr val="403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538408" y="3484400"/>
              <a:ext cx="1143671" cy="1682033"/>
              <a:chOff x="5971013" y="1564606"/>
              <a:chExt cx="937316" cy="1378541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5971956" y="1564606"/>
                <a:ext cx="936373" cy="1370453"/>
              </a:xfrm>
              <a:custGeom>
                <a:avLst/>
                <a:gdLst>
                  <a:gd name="connsiteX0" fmla="*/ 571500 w 1150620"/>
                  <a:gd name="connsiteY0" fmla="*/ 0 h 1684020"/>
                  <a:gd name="connsiteX1" fmla="*/ 7620 w 1150620"/>
                  <a:gd name="connsiteY1" fmla="*/ 411480 h 1684020"/>
                  <a:gd name="connsiteX2" fmla="*/ 0 w 1150620"/>
                  <a:gd name="connsiteY2" fmla="*/ 1287780 h 1684020"/>
                  <a:gd name="connsiteX3" fmla="*/ 563880 w 1150620"/>
                  <a:gd name="connsiteY3" fmla="*/ 1684020 h 1684020"/>
                  <a:gd name="connsiteX4" fmla="*/ 1143000 w 1150620"/>
                  <a:gd name="connsiteY4" fmla="*/ 1272540 h 1684020"/>
                  <a:gd name="connsiteX5" fmla="*/ 1150620 w 1150620"/>
                  <a:gd name="connsiteY5" fmla="*/ 419100 h 1684020"/>
                  <a:gd name="connsiteX6" fmla="*/ 571500 w 1150620"/>
                  <a:gd name="connsiteY6" fmla="*/ 0 h 168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620" h="1684020">
                    <a:moveTo>
                      <a:pt x="571500" y="0"/>
                    </a:moveTo>
                    <a:lnTo>
                      <a:pt x="7620" y="411480"/>
                    </a:lnTo>
                    <a:lnTo>
                      <a:pt x="0" y="1287780"/>
                    </a:lnTo>
                    <a:lnTo>
                      <a:pt x="563880" y="1684020"/>
                    </a:lnTo>
                    <a:lnTo>
                      <a:pt x="1143000" y="1272540"/>
                    </a:lnTo>
                    <a:lnTo>
                      <a:pt x="1150620" y="419100"/>
                    </a:lnTo>
                    <a:lnTo>
                      <a:pt x="571500" y="0"/>
                    </a:lnTo>
                    <a:close/>
                  </a:path>
                </a:pathLst>
              </a:custGeom>
              <a:solidFill>
                <a:srgbClr val="C18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971013" y="1740803"/>
                <a:ext cx="461041" cy="1202344"/>
              </a:xfrm>
              <a:custGeom>
                <a:avLst/>
                <a:gdLst>
                  <a:gd name="connsiteX0" fmla="*/ 566530 w 566530"/>
                  <a:gd name="connsiteY0" fmla="*/ 1451113 h 1451113"/>
                  <a:gd name="connsiteX1" fmla="*/ 288234 w 566530"/>
                  <a:gd name="connsiteY1" fmla="*/ 1053548 h 1451113"/>
                  <a:gd name="connsiteX2" fmla="*/ 278295 w 566530"/>
                  <a:gd name="connsiteY2" fmla="*/ 0 h 1451113"/>
                  <a:gd name="connsiteX3" fmla="*/ 0 w 566530"/>
                  <a:gd name="connsiteY3" fmla="*/ 178904 h 1451113"/>
                  <a:gd name="connsiteX4" fmla="*/ 9939 w 566530"/>
                  <a:gd name="connsiteY4" fmla="*/ 1053548 h 1451113"/>
                  <a:gd name="connsiteX5" fmla="*/ 566530 w 566530"/>
                  <a:gd name="connsiteY5" fmla="*/ 1451113 h 1451113"/>
                  <a:gd name="connsiteX0" fmla="*/ 566530 w 566530"/>
                  <a:gd name="connsiteY0" fmla="*/ 1477448 h 1477448"/>
                  <a:gd name="connsiteX1" fmla="*/ 288234 w 566530"/>
                  <a:gd name="connsiteY1" fmla="*/ 1079883 h 1477448"/>
                  <a:gd name="connsiteX2" fmla="*/ 275368 w 566530"/>
                  <a:gd name="connsiteY2" fmla="*/ 0 h 1477448"/>
                  <a:gd name="connsiteX3" fmla="*/ 0 w 566530"/>
                  <a:gd name="connsiteY3" fmla="*/ 205239 h 1477448"/>
                  <a:gd name="connsiteX4" fmla="*/ 9939 w 566530"/>
                  <a:gd name="connsiteY4" fmla="*/ 1079883 h 1477448"/>
                  <a:gd name="connsiteX5" fmla="*/ 566530 w 566530"/>
                  <a:gd name="connsiteY5" fmla="*/ 1477448 h 1477448"/>
                  <a:gd name="connsiteX0" fmla="*/ 566530 w 566530"/>
                  <a:gd name="connsiteY0" fmla="*/ 1477448 h 1477448"/>
                  <a:gd name="connsiteX1" fmla="*/ 288234 w 566530"/>
                  <a:gd name="connsiteY1" fmla="*/ 1079883 h 1477448"/>
                  <a:gd name="connsiteX2" fmla="*/ 275368 w 566530"/>
                  <a:gd name="connsiteY2" fmla="*/ 0 h 1477448"/>
                  <a:gd name="connsiteX3" fmla="*/ 0 w 566530"/>
                  <a:gd name="connsiteY3" fmla="*/ 205239 h 1477448"/>
                  <a:gd name="connsiteX4" fmla="*/ 1160 w 566530"/>
                  <a:gd name="connsiteY4" fmla="*/ 1076955 h 1477448"/>
                  <a:gd name="connsiteX5" fmla="*/ 566530 w 566530"/>
                  <a:gd name="connsiteY5" fmla="*/ 1477448 h 147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530" h="1477448">
                    <a:moveTo>
                      <a:pt x="566530" y="1477448"/>
                    </a:moveTo>
                    <a:lnTo>
                      <a:pt x="288234" y="1079883"/>
                    </a:lnTo>
                    <a:lnTo>
                      <a:pt x="275368" y="0"/>
                    </a:lnTo>
                    <a:lnTo>
                      <a:pt x="0" y="205239"/>
                    </a:lnTo>
                    <a:cubicBezTo>
                      <a:pt x="387" y="495811"/>
                      <a:pt x="773" y="786383"/>
                      <a:pt x="1160" y="1076955"/>
                    </a:cubicBezTo>
                    <a:lnTo>
                      <a:pt x="566530" y="1477448"/>
                    </a:lnTo>
                    <a:close/>
                  </a:path>
                </a:pathLst>
              </a:custGeom>
              <a:solidFill>
                <a:srgbClr val="996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자유형 19"/>
            <p:cNvSpPr/>
            <p:nvPr/>
          </p:nvSpPr>
          <p:spPr>
            <a:xfrm>
              <a:off x="1457151" y="3461259"/>
              <a:ext cx="1263908" cy="846049"/>
            </a:xfrm>
            <a:custGeom>
              <a:avLst/>
              <a:gdLst>
                <a:gd name="connsiteX0" fmla="*/ 0 w 1149350"/>
                <a:gd name="connsiteY0" fmla="*/ 438150 h 812800"/>
                <a:gd name="connsiteX1" fmla="*/ 400050 w 1149350"/>
                <a:gd name="connsiteY1" fmla="*/ 273050 h 812800"/>
                <a:gd name="connsiteX2" fmla="*/ 1136650 w 1149350"/>
                <a:gd name="connsiteY2" fmla="*/ 812800 h 812800"/>
                <a:gd name="connsiteX3" fmla="*/ 1149350 w 1149350"/>
                <a:gd name="connsiteY3" fmla="*/ 431800 h 812800"/>
                <a:gd name="connsiteX4" fmla="*/ 571500 w 1149350"/>
                <a:gd name="connsiteY4" fmla="*/ 0 h 812800"/>
                <a:gd name="connsiteX5" fmla="*/ 0 w 1149350"/>
                <a:gd name="connsiteY5" fmla="*/ 438150 h 812800"/>
                <a:gd name="connsiteX0" fmla="*/ 0 w 1135062"/>
                <a:gd name="connsiteY0" fmla="*/ 423863 h 812800"/>
                <a:gd name="connsiteX1" fmla="*/ 385762 w 1135062"/>
                <a:gd name="connsiteY1" fmla="*/ 273050 h 812800"/>
                <a:gd name="connsiteX2" fmla="*/ 1122362 w 1135062"/>
                <a:gd name="connsiteY2" fmla="*/ 812800 h 812800"/>
                <a:gd name="connsiteX3" fmla="*/ 1135062 w 1135062"/>
                <a:gd name="connsiteY3" fmla="*/ 431800 h 812800"/>
                <a:gd name="connsiteX4" fmla="*/ 557212 w 1135062"/>
                <a:gd name="connsiteY4" fmla="*/ 0 h 812800"/>
                <a:gd name="connsiteX5" fmla="*/ 0 w 1135062"/>
                <a:gd name="connsiteY5" fmla="*/ 423863 h 812800"/>
                <a:gd name="connsiteX0" fmla="*/ 0 w 1135062"/>
                <a:gd name="connsiteY0" fmla="*/ 423863 h 815181"/>
                <a:gd name="connsiteX1" fmla="*/ 385762 w 1135062"/>
                <a:gd name="connsiteY1" fmla="*/ 273050 h 815181"/>
                <a:gd name="connsiteX2" fmla="*/ 1131887 w 1135062"/>
                <a:gd name="connsiteY2" fmla="*/ 815181 h 815181"/>
                <a:gd name="connsiteX3" fmla="*/ 1135062 w 1135062"/>
                <a:gd name="connsiteY3" fmla="*/ 431800 h 815181"/>
                <a:gd name="connsiteX4" fmla="*/ 557212 w 1135062"/>
                <a:gd name="connsiteY4" fmla="*/ 0 h 815181"/>
                <a:gd name="connsiteX5" fmla="*/ 0 w 1135062"/>
                <a:gd name="connsiteY5" fmla="*/ 423863 h 815181"/>
                <a:gd name="connsiteX0" fmla="*/ 0 w 1142206"/>
                <a:gd name="connsiteY0" fmla="*/ 423863 h 815181"/>
                <a:gd name="connsiteX1" fmla="*/ 385762 w 1142206"/>
                <a:gd name="connsiteY1" fmla="*/ 273050 h 815181"/>
                <a:gd name="connsiteX2" fmla="*/ 1131887 w 1142206"/>
                <a:gd name="connsiteY2" fmla="*/ 815181 h 815181"/>
                <a:gd name="connsiteX3" fmla="*/ 1142206 w 1142206"/>
                <a:gd name="connsiteY3" fmla="*/ 424657 h 815181"/>
                <a:gd name="connsiteX4" fmla="*/ 557212 w 1142206"/>
                <a:gd name="connsiteY4" fmla="*/ 0 h 815181"/>
                <a:gd name="connsiteX5" fmla="*/ 0 w 1142206"/>
                <a:gd name="connsiteY5" fmla="*/ 423863 h 815181"/>
                <a:gd name="connsiteX0" fmla="*/ 0 w 1149350"/>
                <a:gd name="connsiteY0" fmla="*/ 426244 h 815181"/>
                <a:gd name="connsiteX1" fmla="*/ 392906 w 1149350"/>
                <a:gd name="connsiteY1" fmla="*/ 273050 h 815181"/>
                <a:gd name="connsiteX2" fmla="*/ 1139031 w 1149350"/>
                <a:gd name="connsiteY2" fmla="*/ 815181 h 815181"/>
                <a:gd name="connsiteX3" fmla="*/ 1149350 w 1149350"/>
                <a:gd name="connsiteY3" fmla="*/ 424657 h 815181"/>
                <a:gd name="connsiteX4" fmla="*/ 564356 w 1149350"/>
                <a:gd name="connsiteY4" fmla="*/ 0 h 815181"/>
                <a:gd name="connsiteX5" fmla="*/ 0 w 1149350"/>
                <a:gd name="connsiteY5" fmla="*/ 426244 h 8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9350" h="815181">
                  <a:moveTo>
                    <a:pt x="0" y="426244"/>
                  </a:moveTo>
                  <a:lnTo>
                    <a:pt x="392906" y="273050"/>
                  </a:lnTo>
                  <a:lnTo>
                    <a:pt x="1139031" y="815181"/>
                  </a:lnTo>
                  <a:cubicBezTo>
                    <a:pt x="1140089" y="687387"/>
                    <a:pt x="1148292" y="552451"/>
                    <a:pt x="1149350" y="424657"/>
                  </a:cubicBezTo>
                  <a:lnTo>
                    <a:pt x="564356" y="0"/>
                  </a:lnTo>
                  <a:lnTo>
                    <a:pt x="0" y="426244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52858" y="2113111"/>
            <a:ext cx="847698" cy="1112778"/>
            <a:chOff x="5220072" y="214309"/>
            <a:chExt cx="2345416" cy="2836152"/>
          </a:xfrm>
        </p:grpSpPr>
        <p:grpSp>
          <p:nvGrpSpPr>
            <p:cNvPr id="29" name="그룹 28"/>
            <p:cNvGrpSpPr/>
            <p:nvPr/>
          </p:nvGrpSpPr>
          <p:grpSpPr>
            <a:xfrm>
              <a:off x="5815242" y="214309"/>
              <a:ext cx="1183642" cy="1719982"/>
              <a:chOff x="3409254" y="1031277"/>
              <a:chExt cx="1183642" cy="1719982"/>
            </a:xfrm>
          </p:grpSpPr>
          <p:sp>
            <p:nvSpPr>
              <p:cNvPr id="37" name="자유형 36"/>
              <p:cNvSpPr/>
              <p:nvPr/>
            </p:nvSpPr>
            <p:spPr>
              <a:xfrm>
                <a:off x="3419872" y="1057300"/>
                <a:ext cx="1150620" cy="1684020"/>
              </a:xfrm>
              <a:custGeom>
                <a:avLst/>
                <a:gdLst>
                  <a:gd name="connsiteX0" fmla="*/ 571500 w 1150620"/>
                  <a:gd name="connsiteY0" fmla="*/ 0 h 1684020"/>
                  <a:gd name="connsiteX1" fmla="*/ 7620 w 1150620"/>
                  <a:gd name="connsiteY1" fmla="*/ 411480 h 1684020"/>
                  <a:gd name="connsiteX2" fmla="*/ 0 w 1150620"/>
                  <a:gd name="connsiteY2" fmla="*/ 1287780 h 1684020"/>
                  <a:gd name="connsiteX3" fmla="*/ 563880 w 1150620"/>
                  <a:gd name="connsiteY3" fmla="*/ 1684020 h 1684020"/>
                  <a:gd name="connsiteX4" fmla="*/ 1143000 w 1150620"/>
                  <a:gd name="connsiteY4" fmla="*/ 1272540 h 1684020"/>
                  <a:gd name="connsiteX5" fmla="*/ 1150620 w 1150620"/>
                  <a:gd name="connsiteY5" fmla="*/ 419100 h 1684020"/>
                  <a:gd name="connsiteX6" fmla="*/ 571500 w 1150620"/>
                  <a:gd name="connsiteY6" fmla="*/ 0 h 168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620" h="1684020">
                    <a:moveTo>
                      <a:pt x="571500" y="0"/>
                    </a:moveTo>
                    <a:lnTo>
                      <a:pt x="7620" y="411480"/>
                    </a:lnTo>
                    <a:lnTo>
                      <a:pt x="0" y="1287780"/>
                    </a:lnTo>
                    <a:lnTo>
                      <a:pt x="563880" y="1684020"/>
                    </a:lnTo>
                    <a:lnTo>
                      <a:pt x="1143000" y="1272540"/>
                    </a:lnTo>
                    <a:lnTo>
                      <a:pt x="1150620" y="419100"/>
                    </a:lnTo>
                    <a:lnTo>
                      <a:pt x="571500" y="0"/>
                    </a:lnTo>
                    <a:close/>
                  </a:path>
                </a:pathLst>
              </a:custGeom>
              <a:solidFill>
                <a:srgbClr val="C18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38" name="자유형 37"/>
              <p:cNvSpPr/>
              <p:nvPr/>
            </p:nvSpPr>
            <p:spPr>
              <a:xfrm>
                <a:off x="3418713" y="1300146"/>
                <a:ext cx="566530" cy="1451113"/>
              </a:xfrm>
              <a:custGeom>
                <a:avLst/>
                <a:gdLst>
                  <a:gd name="connsiteX0" fmla="*/ 566530 w 566530"/>
                  <a:gd name="connsiteY0" fmla="*/ 1451113 h 1451113"/>
                  <a:gd name="connsiteX1" fmla="*/ 288234 w 566530"/>
                  <a:gd name="connsiteY1" fmla="*/ 1053548 h 1451113"/>
                  <a:gd name="connsiteX2" fmla="*/ 278295 w 566530"/>
                  <a:gd name="connsiteY2" fmla="*/ 0 h 1451113"/>
                  <a:gd name="connsiteX3" fmla="*/ 0 w 566530"/>
                  <a:gd name="connsiteY3" fmla="*/ 178904 h 1451113"/>
                  <a:gd name="connsiteX4" fmla="*/ 9939 w 566530"/>
                  <a:gd name="connsiteY4" fmla="*/ 1053548 h 1451113"/>
                  <a:gd name="connsiteX5" fmla="*/ 566530 w 566530"/>
                  <a:gd name="connsiteY5" fmla="*/ 1451113 h 1451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530" h="1451113">
                    <a:moveTo>
                      <a:pt x="566530" y="1451113"/>
                    </a:moveTo>
                    <a:lnTo>
                      <a:pt x="288234" y="1053548"/>
                    </a:lnTo>
                    <a:lnTo>
                      <a:pt x="278295" y="0"/>
                    </a:lnTo>
                    <a:lnTo>
                      <a:pt x="0" y="178904"/>
                    </a:lnTo>
                    <a:lnTo>
                      <a:pt x="9939" y="1053548"/>
                    </a:lnTo>
                    <a:lnTo>
                      <a:pt x="566530" y="1451113"/>
                    </a:lnTo>
                    <a:close/>
                  </a:path>
                </a:pathLst>
              </a:custGeom>
              <a:solidFill>
                <a:srgbClr val="AB7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3409254" y="1031277"/>
                <a:ext cx="1183642" cy="1612044"/>
              </a:xfrm>
              <a:custGeom>
                <a:avLst/>
                <a:gdLst>
                  <a:gd name="connsiteX0" fmla="*/ 0 w 1165860"/>
                  <a:gd name="connsiteY0" fmla="*/ 1028700 h 1546860"/>
                  <a:gd name="connsiteX1" fmla="*/ 7620 w 1165860"/>
                  <a:gd name="connsiteY1" fmla="*/ 381000 h 1546860"/>
                  <a:gd name="connsiteX2" fmla="*/ 571500 w 1165860"/>
                  <a:gd name="connsiteY2" fmla="*/ 0 h 1546860"/>
                  <a:gd name="connsiteX3" fmla="*/ 1165860 w 1165860"/>
                  <a:gd name="connsiteY3" fmla="*/ 396240 h 1546860"/>
                  <a:gd name="connsiteX4" fmla="*/ 1158240 w 1165860"/>
                  <a:gd name="connsiteY4" fmla="*/ 1264920 h 1546860"/>
                  <a:gd name="connsiteX5" fmla="*/ 762000 w 1165860"/>
                  <a:gd name="connsiteY5" fmla="*/ 1546860 h 1546860"/>
                  <a:gd name="connsiteX6" fmla="*/ 228600 w 1165860"/>
                  <a:gd name="connsiteY6" fmla="*/ 320040 h 1546860"/>
                  <a:gd name="connsiteX7" fmla="*/ 0 w 1165860"/>
                  <a:gd name="connsiteY7" fmla="*/ 1028700 h 1546860"/>
                  <a:gd name="connsiteX0" fmla="*/ 17780 w 1183640"/>
                  <a:gd name="connsiteY0" fmla="*/ 1028700 h 1546860"/>
                  <a:gd name="connsiteX1" fmla="*/ 0 w 1183640"/>
                  <a:gd name="connsiteY1" fmla="*/ 406400 h 1546860"/>
                  <a:gd name="connsiteX2" fmla="*/ 589280 w 1183640"/>
                  <a:gd name="connsiteY2" fmla="*/ 0 h 1546860"/>
                  <a:gd name="connsiteX3" fmla="*/ 1183640 w 1183640"/>
                  <a:gd name="connsiteY3" fmla="*/ 396240 h 1546860"/>
                  <a:gd name="connsiteX4" fmla="*/ 1176020 w 1183640"/>
                  <a:gd name="connsiteY4" fmla="*/ 1264920 h 1546860"/>
                  <a:gd name="connsiteX5" fmla="*/ 779780 w 1183640"/>
                  <a:gd name="connsiteY5" fmla="*/ 1546860 h 1546860"/>
                  <a:gd name="connsiteX6" fmla="*/ 246380 w 1183640"/>
                  <a:gd name="connsiteY6" fmla="*/ 320040 h 1546860"/>
                  <a:gd name="connsiteX7" fmla="*/ 17780 w 1183640"/>
                  <a:gd name="connsiteY7" fmla="*/ 1028700 h 154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640" h="1546860">
                    <a:moveTo>
                      <a:pt x="17780" y="1028700"/>
                    </a:moveTo>
                    <a:lnTo>
                      <a:pt x="0" y="406400"/>
                    </a:lnTo>
                    <a:lnTo>
                      <a:pt x="589280" y="0"/>
                    </a:lnTo>
                    <a:lnTo>
                      <a:pt x="1183640" y="396240"/>
                    </a:lnTo>
                    <a:lnTo>
                      <a:pt x="1176020" y="1264920"/>
                    </a:lnTo>
                    <a:lnTo>
                      <a:pt x="779780" y="1546860"/>
                    </a:lnTo>
                    <a:lnTo>
                      <a:pt x="246380" y="320040"/>
                    </a:lnTo>
                    <a:lnTo>
                      <a:pt x="17780" y="1028700"/>
                    </a:lnTo>
                    <a:close/>
                  </a:path>
                </a:pathLst>
              </a:custGeom>
              <a:solidFill>
                <a:srgbClr val="4137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220072" y="1844968"/>
              <a:ext cx="2345416" cy="1205493"/>
              <a:chOff x="2548459" y="3807683"/>
              <a:chExt cx="2345416" cy="120549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548459" y="3807683"/>
                <a:ext cx="2345416" cy="1205493"/>
                <a:chOff x="3476709" y="4488234"/>
                <a:chExt cx="1762125" cy="905694"/>
              </a:xfrm>
            </p:grpSpPr>
            <p:sp>
              <p:nvSpPr>
                <p:cNvPr id="34" name="자유형 33"/>
                <p:cNvSpPr/>
                <p:nvPr/>
              </p:nvSpPr>
              <p:spPr>
                <a:xfrm>
                  <a:off x="3476709" y="4581128"/>
                  <a:ext cx="1762125" cy="812800"/>
                </a:xfrm>
                <a:custGeom>
                  <a:avLst/>
                  <a:gdLst>
                    <a:gd name="connsiteX0" fmla="*/ 600075 w 1771650"/>
                    <a:gd name="connsiteY0" fmla="*/ 0 h 838200"/>
                    <a:gd name="connsiteX1" fmla="*/ 0 w 1771650"/>
                    <a:gd name="connsiteY1" fmla="*/ 200025 h 838200"/>
                    <a:gd name="connsiteX2" fmla="*/ 9525 w 1771650"/>
                    <a:gd name="connsiteY2" fmla="*/ 838200 h 838200"/>
                    <a:gd name="connsiteX3" fmla="*/ 1762125 w 1771650"/>
                    <a:gd name="connsiteY3" fmla="*/ 828675 h 838200"/>
                    <a:gd name="connsiteX4" fmla="*/ 1771650 w 1771650"/>
                    <a:gd name="connsiteY4" fmla="*/ 209550 h 838200"/>
                    <a:gd name="connsiteX5" fmla="*/ 1162050 w 1771650"/>
                    <a:gd name="connsiteY5" fmla="*/ 0 h 838200"/>
                    <a:gd name="connsiteX6" fmla="*/ 904875 w 1771650"/>
                    <a:gd name="connsiteY6" fmla="*/ 228600 h 838200"/>
                    <a:gd name="connsiteX7" fmla="*/ 600075 w 1771650"/>
                    <a:gd name="connsiteY7" fmla="*/ 0 h 838200"/>
                    <a:gd name="connsiteX0" fmla="*/ 603250 w 1774825"/>
                    <a:gd name="connsiteY0" fmla="*/ 0 h 828675"/>
                    <a:gd name="connsiteX1" fmla="*/ 3175 w 1774825"/>
                    <a:gd name="connsiteY1" fmla="*/ 200025 h 828675"/>
                    <a:gd name="connsiteX2" fmla="*/ 0 w 1774825"/>
                    <a:gd name="connsiteY2" fmla="*/ 812800 h 828675"/>
                    <a:gd name="connsiteX3" fmla="*/ 1765300 w 1774825"/>
                    <a:gd name="connsiteY3" fmla="*/ 828675 h 828675"/>
                    <a:gd name="connsiteX4" fmla="*/ 1774825 w 1774825"/>
                    <a:gd name="connsiteY4" fmla="*/ 209550 h 828675"/>
                    <a:gd name="connsiteX5" fmla="*/ 1165225 w 1774825"/>
                    <a:gd name="connsiteY5" fmla="*/ 0 h 828675"/>
                    <a:gd name="connsiteX6" fmla="*/ 908050 w 1774825"/>
                    <a:gd name="connsiteY6" fmla="*/ 228600 h 828675"/>
                    <a:gd name="connsiteX7" fmla="*/ 603250 w 1774825"/>
                    <a:gd name="connsiteY7" fmla="*/ 0 h 828675"/>
                    <a:gd name="connsiteX0" fmla="*/ 603250 w 1774825"/>
                    <a:gd name="connsiteY0" fmla="*/ 0 h 812800"/>
                    <a:gd name="connsiteX1" fmla="*/ 3175 w 1774825"/>
                    <a:gd name="connsiteY1" fmla="*/ 200025 h 812800"/>
                    <a:gd name="connsiteX2" fmla="*/ 0 w 1774825"/>
                    <a:gd name="connsiteY2" fmla="*/ 812800 h 812800"/>
                    <a:gd name="connsiteX3" fmla="*/ 1762125 w 1774825"/>
                    <a:gd name="connsiteY3" fmla="*/ 812800 h 812800"/>
                    <a:gd name="connsiteX4" fmla="*/ 1774825 w 1774825"/>
                    <a:gd name="connsiteY4" fmla="*/ 209550 h 812800"/>
                    <a:gd name="connsiteX5" fmla="*/ 1165225 w 1774825"/>
                    <a:gd name="connsiteY5" fmla="*/ 0 h 812800"/>
                    <a:gd name="connsiteX6" fmla="*/ 908050 w 1774825"/>
                    <a:gd name="connsiteY6" fmla="*/ 228600 h 812800"/>
                    <a:gd name="connsiteX7" fmla="*/ 603250 w 1774825"/>
                    <a:gd name="connsiteY7" fmla="*/ 0 h 812800"/>
                    <a:gd name="connsiteX0" fmla="*/ 603250 w 1762125"/>
                    <a:gd name="connsiteY0" fmla="*/ 0 h 812800"/>
                    <a:gd name="connsiteX1" fmla="*/ 3175 w 1762125"/>
                    <a:gd name="connsiteY1" fmla="*/ 200025 h 812800"/>
                    <a:gd name="connsiteX2" fmla="*/ 0 w 1762125"/>
                    <a:gd name="connsiteY2" fmla="*/ 812800 h 812800"/>
                    <a:gd name="connsiteX3" fmla="*/ 1762125 w 1762125"/>
                    <a:gd name="connsiteY3" fmla="*/ 812800 h 812800"/>
                    <a:gd name="connsiteX4" fmla="*/ 1762125 w 1762125"/>
                    <a:gd name="connsiteY4" fmla="*/ 228600 h 812800"/>
                    <a:gd name="connsiteX5" fmla="*/ 1165225 w 1762125"/>
                    <a:gd name="connsiteY5" fmla="*/ 0 h 812800"/>
                    <a:gd name="connsiteX6" fmla="*/ 908050 w 1762125"/>
                    <a:gd name="connsiteY6" fmla="*/ 228600 h 812800"/>
                    <a:gd name="connsiteX7" fmla="*/ 603250 w 1762125"/>
                    <a:gd name="connsiteY7" fmla="*/ 0 h 812800"/>
                    <a:gd name="connsiteX0" fmla="*/ 603250 w 1762125"/>
                    <a:gd name="connsiteY0" fmla="*/ 0 h 812800"/>
                    <a:gd name="connsiteX1" fmla="*/ 9525 w 1762125"/>
                    <a:gd name="connsiteY1" fmla="*/ 225425 h 812800"/>
                    <a:gd name="connsiteX2" fmla="*/ 0 w 1762125"/>
                    <a:gd name="connsiteY2" fmla="*/ 812800 h 812800"/>
                    <a:gd name="connsiteX3" fmla="*/ 1762125 w 1762125"/>
                    <a:gd name="connsiteY3" fmla="*/ 812800 h 812800"/>
                    <a:gd name="connsiteX4" fmla="*/ 1762125 w 1762125"/>
                    <a:gd name="connsiteY4" fmla="*/ 228600 h 812800"/>
                    <a:gd name="connsiteX5" fmla="*/ 1165225 w 1762125"/>
                    <a:gd name="connsiteY5" fmla="*/ 0 h 812800"/>
                    <a:gd name="connsiteX6" fmla="*/ 908050 w 1762125"/>
                    <a:gd name="connsiteY6" fmla="*/ 228600 h 812800"/>
                    <a:gd name="connsiteX7" fmla="*/ 603250 w 1762125"/>
                    <a:gd name="connsiteY7" fmla="*/ 0 h 812800"/>
                    <a:gd name="connsiteX0" fmla="*/ 603250 w 1762125"/>
                    <a:gd name="connsiteY0" fmla="*/ 0 h 812800"/>
                    <a:gd name="connsiteX1" fmla="*/ 9525 w 1762125"/>
                    <a:gd name="connsiteY1" fmla="*/ 225425 h 812800"/>
                    <a:gd name="connsiteX2" fmla="*/ 0 w 1762125"/>
                    <a:gd name="connsiteY2" fmla="*/ 812800 h 812800"/>
                    <a:gd name="connsiteX3" fmla="*/ 1762125 w 1762125"/>
                    <a:gd name="connsiteY3" fmla="*/ 812800 h 812800"/>
                    <a:gd name="connsiteX4" fmla="*/ 1762125 w 1762125"/>
                    <a:gd name="connsiteY4" fmla="*/ 228600 h 812800"/>
                    <a:gd name="connsiteX5" fmla="*/ 1165225 w 1762125"/>
                    <a:gd name="connsiteY5" fmla="*/ 0 h 812800"/>
                    <a:gd name="connsiteX6" fmla="*/ 895350 w 1762125"/>
                    <a:gd name="connsiteY6" fmla="*/ 238125 h 812800"/>
                    <a:gd name="connsiteX7" fmla="*/ 603250 w 1762125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62125" h="812800">
                      <a:moveTo>
                        <a:pt x="603250" y="0"/>
                      </a:moveTo>
                      <a:lnTo>
                        <a:pt x="9525" y="225425"/>
                      </a:lnTo>
                      <a:cubicBezTo>
                        <a:pt x="8467" y="429683"/>
                        <a:pt x="1058" y="608542"/>
                        <a:pt x="0" y="812800"/>
                      </a:cubicBezTo>
                      <a:lnTo>
                        <a:pt x="1762125" y="812800"/>
                      </a:lnTo>
                      <a:lnTo>
                        <a:pt x="1762125" y="228600"/>
                      </a:lnTo>
                      <a:lnTo>
                        <a:pt x="1165225" y="0"/>
                      </a:lnTo>
                      <a:lnTo>
                        <a:pt x="895350" y="238125"/>
                      </a:lnTo>
                      <a:lnTo>
                        <a:pt x="603250" y="0"/>
                      </a:lnTo>
                      <a:close/>
                    </a:path>
                  </a:pathLst>
                </a:custGeom>
                <a:solidFill>
                  <a:srgbClr val="C18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" name="자유형 34"/>
                <p:cNvSpPr/>
                <p:nvPr/>
              </p:nvSpPr>
              <p:spPr>
                <a:xfrm>
                  <a:off x="3483059" y="4584303"/>
                  <a:ext cx="1057275" cy="806450"/>
                </a:xfrm>
                <a:custGeom>
                  <a:avLst/>
                  <a:gdLst>
                    <a:gd name="connsiteX0" fmla="*/ 1057275 w 1057275"/>
                    <a:gd name="connsiteY0" fmla="*/ 114300 h 819150"/>
                    <a:gd name="connsiteX1" fmla="*/ 781050 w 1057275"/>
                    <a:gd name="connsiteY1" fmla="*/ 390525 h 819150"/>
                    <a:gd name="connsiteX2" fmla="*/ 885825 w 1057275"/>
                    <a:gd name="connsiteY2" fmla="*/ 819150 h 819150"/>
                    <a:gd name="connsiteX3" fmla="*/ 0 w 1057275"/>
                    <a:gd name="connsiteY3" fmla="*/ 809625 h 819150"/>
                    <a:gd name="connsiteX4" fmla="*/ 0 w 1057275"/>
                    <a:gd name="connsiteY4" fmla="*/ 219075 h 819150"/>
                    <a:gd name="connsiteX5" fmla="*/ 581025 w 1057275"/>
                    <a:gd name="connsiteY5" fmla="*/ 0 h 819150"/>
                    <a:gd name="connsiteX6" fmla="*/ 857250 w 1057275"/>
                    <a:gd name="connsiteY6" fmla="*/ 209550 h 819150"/>
                    <a:gd name="connsiteX7" fmla="*/ 1057275 w 1057275"/>
                    <a:gd name="connsiteY7" fmla="*/ 114300 h 819150"/>
                    <a:gd name="connsiteX0" fmla="*/ 1057275 w 1057275"/>
                    <a:gd name="connsiteY0" fmla="*/ 88900 h 819150"/>
                    <a:gd name="connsiteX1" fmla="*/ 781050 w 1057275"/>
                    <a:gd name="connsiteY1" fmla="*/ 390525 h 819150"/>
                    <a:gd name="connsiteX2" fmla="*/ 885825 w 1057275"/>
                    <a:gd name="connsiteY2" fmla="*/ 819150 h 819150"/>
                    <a:gd name="connsiteX3" fmla="*/ 0 w 1057275"/>
                    <a:gd name="connsiteY3" fmla="*/ 809625 h 819150"/>
                    <a:gd name="connsiteX4" fmla="*/ 0 w 1057275"/>
                    <a:gd name="connsiteY4" fmla="*/ 219075 h 819150"/>
                    <a:gd name="connsiteX5" fmla="*/ 581025 w 1057275"/>
                    <a:gd name="connsiteY5" fmla="*/ 0 h 819150"/>
                    <a:gd name="connsiteX6" fmla="*/ 857250 w 1057275"/>
                    <a:gd name="connsiteY6" fmla="*/ 209550 h 819150"/>
                    <a:gd name="connsiteX7" fmla="*/ 1057275 w 1057275"/>
                    <a:gd name="connsiteY7" fmla="*/ 88900 h 819150"/>
                    <a:gd name="connsiteX0" fmla="*/ 1057275 w 1057275"/>
                    <a:gd name="connsiteY0" fmla="*/ 85725 h 815975"/>
                    <a:gd name="connsiteX1" fmla="*/ 781050 w 1057275"/>
                    <a:gd name="connsiteY1" fmla="*/ 387350 h 815975"/>
                    <a:gd name="connsiteX2" fmla="*/ 885825 w 1057275"/>
                    <a:gd name="connsiteY2" fmla="*/ 815975 h 815975"/>
                    <a:gd name="connsiteX3" fmla="*/ 0 w 1057275"/>
                    <a:gd name="connsiteY3" fmla="*/ 806450 h 815975"/>
                    <a:gd name="connsiteX4" fmla="*/ 0 w 1057275"/>
                    <a:gd name="connsiteY4" fmla="*/ 215900 h 815975"/>
                    <a:gd name="connsiteX5" fmla="*/ 596900 w 1057275"/>
                    <a:gd name="connsiteY5" fmla="*/ 0 h 815975"/>
                    <a:gd name="connsiteX6" fmla="*/ 857250 w 1057275"/>
                    <a:gd name="connsiteY6" fmla="*/ 206375 h 815975"/>
                    <a:gd name="connsiteX7" fmla="*/ 1057275 w 1057275"/>
                    <a:gd name="connsiteY7" fmla="*/ 85725 h 815975"/>
                    <a:gd name="connsiteX0" fmla="*/ 1057275 w 1057275"/>
                    <a:gd name="connsiteY0" fmla="*/ 85725 h 806450"/>
                    <a:gd name="connsiteX1" fmla="*/ 781050 w 1057275"/>
                    <a:gd name="connsiteY1" fmla="*/ 387350 h 806450"/>
                    <a:gd name="connsiteX2" fmla="*/ 889000 w 1057275"/>
                    <a:gd name="connsiteY2" fmla="*/ 803275 h 806450"/>
                    <a:gd name="connsiteX3" fmla="*/ 0 w 1057275"/>
                    <a:gd name="connsiteY3" fmla="*/ 806450 h 806450"/>
                    <a:gd name="connsiteX4" fmla="*/ 0 w 1057275"/>
                    <a:gd name="connsiteY4" fmla="*/ 215900 h 806450"/>
                    <a:gd name="connsiteX5" fmla="*/ 596900 w 1057275"/>
                    <a:gd name="connsiteY5" fmla="*/ 0 h 806450"/>
                    <a:gd name="connsiteX6" fmla="*/ 857250 w 1057275"/>
                    <a:gd name="connsiteY6" fmla="*/ 206375 h 806450"/>
                    <a:gd name="connsiteX7" fmla="*/ 1057275 w 1057275"/>
                    <a:gd name="connsiteY7" fmla="*/ 85725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57275" h="806450">
                      <a:moveTo>
                        <a:pt x="1057275" y="85725"/>
                      </a:moveTo>
                      <a:lnTo>
                        <a:pt x="781050" y="387350"/>
                      </a:lnTo>
                      <a:lnTo>
                        <a:pt x="889000" y="803275"/>
                      </a:lnTo>
                      <a:lnTo>
                        <a:pt x="0" y="806450"/>
                      </a:lnTo>
                      <a:lnTo>
                        <a:pt x="0" y="215900"/>
                      </a:lnTo>
                      <a:lnTo>
                        <a:pt x="596900" y="0"/>
                      </a:lnTo>
                      <a:lnTo>
                        <a:pt x="857250" y="206375"/>
                      </a:lnTo>
                      <a:lnTo>
                        <a:pt x="1057275" y="85725"/>
                      </a:lnTo>
                      <a:close/>
                    </a:path>
                  </a:pathLst>
                </a:custGeom>
                <a:solidFill>
                  <a:srgbClr val="AB7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" name="자유형 35"/>
                <p:cNvSpPr/>
                <p:nvPr/>
              </p:nvSpPr>
              <p:spPr>
                <a:xfrm>
                  <a:off x="4072707" y="4488234"/>
                  <a:ext cx="580827" cy="324637"/>
                </a:xfrm>
                <a:custGeom>
                  <a:avLst/>
                  <a:gdLst>
                    <a:gd name="connsiteX0" fmla="*/ 106680 w 762000"/>
                    <a:gd name="connsiteY0" fmla="*/ 0 h 441960"/>
                    <a:gd name="connsiteX1" fmla="*/ 373380 w 762000"/>
                    <a:gd name="connsiteY1" fmla="*/ 228600 h 441960"/>
                    <a:gd name="connsiteX2" fmla="*/ 601980 w 762000"/>
                    <a:gd name="connsiteY2" fmla="*/ 30480 h 441960"/>
                    <a:gd name="connsiteX3" fmla="*/ 762000 w 762000"/>
                    <a:gd name="connsiteY3" fmla="*/ 152400 h 441960"/>
                    <a:gd name="connsiteX4" fmla="*/ 365760 w 762000"/>
                    <a:gd name="connsiteY4" fmla="*/ 441960 h 441960"/>
                    <a:gd name="connsiteX5" fmla="*/ 0 w 762000"/>
                    <a:gd name="connsiteY5" fmla="*/ 175260 h 441960"/>
                    <a:gd name="connsiteX6" fmla="*/ 106680 w 762000"/>
                    <a:gd name="connsiteY6" fmla="*/ 0 h 441960"/>
                    <a:gd name="connsiteX0" fmla="*/ 106680 w 762000"/>
                    <a:gd name="connsiteY0" fmla="*/ 0 h 480060"/>
                    <a:gd name="connsiteX1" fmla="*/ 373380 w 762000"/>
                    <a:gd name="connsiteY1" fmla="*/ 228600 h 480060"/>
                    <a:gd name="connsiteX2" fmla="*/ 601980 w 762000"/>
                    <a:gd name="connsiteY2" fmla="*/ 30480 h 480060"/>
                    <a:gd name="connsiteX3" fmla="*/ 762000 w 762000"/>
                    <a:gd name="connsiteY3" fmla="*/ 152400 h 480060"/>
                    <a:gd name="connsiteX4" fmla="*/ 365760 w 762000"/>
                    <a:gd name="connsiteY4" fmla="*/ 480060 h 480060"/>
                    <a:gd name="connsiteX5" fmla="*/ 0 w 762000"/>
                    <a:gd name="connsiteY5" fmla="*/ 175260 h 480060"/>
                    <a:gd name="connsiteX6" fmla="*/ 106680 w 762000"/>
                    <a:gd name="connsiteY6" fmla="*/ 0 h 480060"/>
                    <a:gd name="connsiteX0" fmla="*/ 121920 w 777240"/>
                    <a:gd name="connsiteY0" fmla="*/ 0 h 480060"/>
                    <a:gd name="connsiteX1" fmla="*/ 388620 w 777240"/>
                    <a:gd name="connsiteY1" fmla="*/ 228600 h 480060"/>
                    <a:gd name="connsiteX2" fmla="*/ 617220 w 777240"/>
                    <a:gd name="connsiteY2" fmla="*/ 30480 h 480060"/>
                    <a:gd name="connsiteX3" fmla="*/ 777240 w 777240"/>
                    <a:gd name="connsiteY3" fmla="*/ 152400 h 480060"/>
                    <a:gd name="connsiteX4" fmla="*/ 381000 w 777240"/>
                    <a:gd name="connsiteY4" fmla="*/ 480060 h 480060"/>
                    <a:gd name="connsiteX5" fmla="*/ 0 w 777240"/>
                    <a:gd name="connsiteY5" fmla="*/ 160020 h 480060"/>
                    <a:gd name="connsiteX6" fmla="*/ 121920 w 777240"/>
                    <a:gd name="connsiteY6" fmla="*/ 0 h 480060"/>
                    <a:gd name="connsiteX0" fmla="*/ 121920 w 777240"/>
                    <a:gd name="connsiteY0" fmla="*/ 0 h 480060"/>
                    <a:gd name="connsiteX1" fmla="*/ 388620 w 777240"/>
                    <a:gd name="connsiteY1" fmla="*/ 198120 h 480060"/>
                    <a:gd name="connsiteX2" fmla="*/ 617220 w 777240"/>
                    <a:gd name="connsiteY2" fmla="*/ 30480 h 480060"/>
                    <a:gd name="connsiteX3" fmla="*/ 777240 w 777240"/>
                    <a:gd name="connsiteY3" fmla="*/ 152400 h 480060"/>
                    <a:gd name="connsiteX4" fmla="*/ 381000 w 777240"/>
                    <a:gd name="connsiteY4" fmla="*/ 480060 h 480060"/>
                    <a:gd name="connsiteX5" fmla="*/ 0 w 777240"/>
                    <a:gd name="connsiteY5" fmla="*/ 160020 h 480060"/>
                    <a:gd name="connsiteX6" fmla="*/ 121920 w 777240"/>
                    <a:gd name="connsiteY6" fmla="*/ 0 h 480060"/>
                    <a:gd name="connsiteX0" fmla="*/ 121920 w 777240"/>
                    <a:gd name="connsiteY0" fmla="*/ 0 h 480060"/>
                    <a:gd name="connsiteX1" fmla="*/ 388620 w 777240"/>
                    <a:gd name="connsiteY1" fmla="*/ 198120 h 480060"/>
                    <a:gd name="connsiteX2" fmla="*/ 624840 w 777240"/>
                    <a:gd name="connsiteY2" fmla="*/ 0 h 480060"/>
                    <a:gd name="connsiteX3" fmla="*/ 777240 w 777240"/>
                    <a:gd name="connsiteY3" fmla="*/ 152400 h 480060"/>
                    <a:gd name="connsiteX4" fmla="*/ 381000 w 777240"/>
                    <a:gd name="connsiteY4" fmla="*/ 480060 h 480060"/>
                    <a:gd name="connsiteX5" fmla="*/ 0 w 777240"/>
                    <a:gd name="connsiteY5" fmla="*/ 160020 h 480060"/>
                    <a:gd name="connsiteX6" fmla="*/ 121920 w 777240"/>
                    <a:gd name="connsiteY6" fmla="*/ 0 h 480060"/>
                    <a:gd name="connsiteX0" fmla="*/ 133827 w 789147"/>
                    <a:gd name="connsiteY0" fmla="*/ 0 h 480060"/>
                    <a:gd name="connsiteX1" fmla="*/ 400527 w 789147"/>
                    <a:gd name="connsiteY1" fmla="*/ 198120 h 480060"/>
                    <a:gd name="connsiteX2" fmla="*/ 636747 w 789147"/>
                    <a:gd name="connsiteY2" fmla="*/ 0 h 480060"/>
                    <a:gd name="connsiteX3" fmla="*/ 789147 w 789147"/>
                    <a:gd name="connsiteY3" fmla="*/ 152400 h 480060"/>
                    <a:gd name="connsiteX4" fmla="*/ 392907 w 789147"/>
                    <a:gd name="connsiteY4" fmla="*/ 480060 h 480060"/>
                    <a:gd name="connsiteX5" fmla="*/ 0 w 789147"/>
                    <a:gd name="connsiteY5" fmla="*/ 160020 h 480060"/>
                    <a:gd name="connsiteX6" fmla="*/ 133827 w 789147"/>
                    <a:gd name="connsiteY6" fmla="*/ 0 h 480060"/>
                    <a:gd name="connsiteX0" fmla="*/ 148115 w 803435"/>
                    <a:gd name="connsiteY0" fmla="*/ 0 h 480060"/>
                    <a:gd name="connsiteX1" fmla="*/ 414815 w 803435"/>
                    <a:gd name="connsiteY1" fmla="*/ 198120 h 480060"/>
                    <a:gd name="connsiteX2" fmla="*/ 651035 w 803435"/>
                    <a:gd name="connsiteY2" fmla="*/ 0 h 480060"/>
                    <a:gd name="connsiteX3" fmla="*/ 803435 w 803435"/>
                    <a:gd name="connsiteY3" fmla="*/ 152400 h 480060"/>
                    <a:gd name="connsiteX4" fmla="*/ 407195 w 803435"/>
                    <a:gd name="connsiteY4" fmla="*/ 480060 h 480060"/>
                    <a:gd name="connsiteX5" fmla="*/ 0 w 803435"/>
                    <a:gd name="connsiteY5" fmla="*/ 131445 h 480060"/>
                    <a:gd name="connsiteX6" fmla="*/ 148115 w 803435"/>
                    <a:gd name="connsiteY6" fmla="*/ 0 h 480060"/>
                    <a:gd name="connsiteX0" fmla="*/ 152877 w 808197"/>
                    <a:gd name="connsiteY0" fmla="*/ 0 h 480060"/>
                    <a:gd name="connsiteX1" fmla="*/ 419577 w 808197"/>
                    <a:gd name="connsiteY1" fmla="*/ 198120 h 480060"/>
                    <a:gd name="connsiteX2" fmla="*/ 655797 w 808197"/>
                    <a:gd name="connsiteY2" fmla="*/ 0 h 480060"/>
                    <a:gd name="connsiteX3" fmla="*/ 808197 w 808197"/>
                    <a:gd name="connsiteY3" fmla="*/ 152400 h 480060"/>
                    <a:gd name="connsiteX4" fmla="*/ 411957 w 808197"/>
                    <a:gd name="connsiteY4" fmla="*/ 480060 h 480060"/>
                    <a:gd name="connsiteX5" fmla="*/ 0 w 808197"/>
                    <a:gd name="connsiteY5" fmla="*/ 150495 h 480060"/>
                    <a:gd name="connsiteX6" fmla="*/ 152877 w 808197"/>
                    <a:gd name="connsiteY6" fmla="*/ 0 h 480060"/>
                    <a:gd name="connsiteX0" fmla="*/ 152877 w 817722"/>
                    <a:gd name="connsiteY0" fmla="*/ 0 h 480060"/>
                    <a:gd name="connsiteX1" fmla="*/ 419577 w 817722"/>
                    <a:gd name="connsiteY1" fmla="*/ 198120 h 480060"/>
                    <a:gd name="connsiteX2" fmla="*/ 655797 w 817722"/>
                    <a:gd name="connsiteY2" fmla="*/ 0 h 480060"/>
                    <a:gd name="connsiteX3" fmla="*/ 817722 w 817722"/>
                    <a:gd name="connsiteY3" fmla="*/ 159543 h 480060"/>
                    <a:gd name="connsiteX4" fmla="*/ 411957 w 817722"/>
                    <a:gd name="connsiteY4" fmla="*/ 480060 h 480060"/>
                    <a:gd name="connsiteX5" fmla="*/ 0 w 817722"/>
                    <a:gd name="connsiteY5" fmla="*/ 150495 h 480060"/>
                    <a:gd name="connsiteX6" fmla="*/ 152877 w 817722"/>
                    <a:gd name="connsiteY6" fmla="*/ 0 h 480060"/>
                    <a:gd name="connsiteX0" fmla="*/ 156052 w 820897"/>
                    <a:gd name="connsiteY0" fmla="*/ 0 h 480060"/>
                    <a:gd name="connsiteX1" fmla="*/ 422752 w 820897"/>
                    <a:gd name="connsiteY1" fmla="*/ 198120 h 480060"/>
                    <a:gd name="connsiteX2" fmla="*/ 658972 w 820897"/>
                    <a:gd name="connsiteY2" fmla="*/ 0 h 480060"/>
                    <a:gd name="connsiteX3" fmla="*/ 820897 w 820897"/>
                    <a:gd name="connsiteY3" fmla="*/ 159543 h 480060"/>
                    <a:gd name="connsiteX4" fmla="*/ 415132 w 820897"/>
                    <a:gd name="connsiteY4" fmla="*/ 480060 h 480060"/>
                    <a:gd name="connsiteX5" fmla="*/ 0 w 820897"/>
                    <a:gd name="connsiteY5" fmla="*/ 140970 h 480060"/>
                    <a:gd name="connsiteX6" fmla="*/ 156052 w 820897"/>
                    <a:gd name="connsiteY6" fmla="*/ 0 h 480060"/>
                    <a:gd name="connsiteX0" fmla="*/ 168752 w 833597"/>
                    <a:gd name="connsiteY0" fmla="*/ 0 h 480060"/>
                    <a:gd name="connsiteX1" fmla="*/ 435452 w 833597"/>
                    <a:gd name="connsiteY1" fmla="*/ 198120 h 480060"/>
                    <a:gd name="connsiteX2" fmla="*/ 671672 w 833597"/>
                    <a:gd name="connsiteY2" fmla="*/ 0 h 480060"/>
                    <a:gd name="connsiteX3" fmla="*/ 833597 w 833597"/>
                    <a:gd name="connsiteY3" fmla="*/ 159543 h 480060"/>
                    <a:gd name="connsiteX4" fmla="*/ 427832 w 833597"/>
                    <a:gd name="connsiteY4" fmla="*/ 480060 h 480060"/>
                    <a:gd name="connsiteX5" fmla="*/ 0 w 833597"/>
                    <a:gd name="connsiteY5" fmla="*/ 147320 h 480060"/>
                    <a:gd name="connsiteX6" fmla="*/ 168752 w 833597"/>
                    <a:gd name="connsiteY6" fmla="*/ 0 h 480060"/>
                    <a:gd name="connsiteX0" fmla="*/ 168752 w 836772"/>
                    <a:gd name="connsiteY0" fmla="*/ 0 h 480060"/>
                    <a:gd name="connsiteX1" fmla="*/ 435452 w 836772"/>
                    <a:gd name="connsiteY1" fmla="*/ 198120 h 480060"/>
                    <a:gd name="connsiteX2" fmla="*/ 671672 w 836772"/>
                    <a:gd name="connsiteY2" fmla="*/ 0 h 480060"/>
                    <a:gd name="connsiteX3" fmla="*/ 836772 w 836772"/>
                    <a:gd name="connsiteY3" fmla="*/ 169068 h 480060"/>
                    <a:gd name="connsiteX4" fmla="*/ 427832 w 836772"/>
                    <a:gd name="connsiteY4" fmla="*/ 480060 h 480060"/>
                    <a:gd name="connsiteX5" fmla="*/ 0 w 836772"/>
                    <a:gd name="connsiteY5" fmla="*/ 147320 h 480060"/>
                    <a:gd name="connsiteX6" fmla="*/ 168752 w 836772"/>
                    <a:gd name="connsiteY6" fmla="*/ 0 h 480060"/>
                    <a:gd name="connsiteX0" fmla="*/ 168752 w 851060"/>
                    <a:gd name="connsiteY0" fmla="*/ 0 h 480060"/>
                    <a:gd name="connsiteX1" fmla="*/ 435452 w 851060"/>
                    <a:gd name="connsiteY1" fmla="*/ 198120 h 480060"/>
                    <a:gd name="connsiteX2" fmla="*/ 671672 w 851060"/>
                    <a:gd name="connsiteY2" fmla="*/ 0 h 480060"/>
                    <a:gd name="connsiteX3" fmla="*/ 851060 w 851060"/>
                    <a:gd name="connsiteY3" fmla="*/ 164306 h 480060"/>
                    <a:gd name="connsiteX4" fmla="*/ 427832 w 851060"/>
                    <a:gd name="connsiteY4" fmla="*/ 480060 h 480060"/>
                    <a:gd name="connsiteX5" fmla="*/ 0 w 851060"/>
                    <a:gd name="connsiteY5" fmla="*/ 147320 h 480060"/>
                    <a:gd name="connsiteX6" fmla="*/ 168752 w 851060"/>
                    <a:gd name="connsiteY6" fmla="*/ 0 h 480060"/>
                    <a:gd name="connsiteX0" fmla="*/ 168752 w 847513"/>
                    <a:gd name="connsiteY0" fmla="*/ 0 h 480060"/>
                    <a:gd name="connsiteX1" fmla="*/ 435452 w 847513"/>
                    <a:gd name="connsiteY1" fmla="*/ 198120 h 480060"/>
                    <a:gd name="connsiteX2" fmla="*/ 671672 w 847513"/>
                    <a:gd name="connsiteY2" fmla="*/ 0 h 480060"/>
                    <a:gd name="connsiteX3" fmla="*/ 847513 w 847513"/>
                    <a:gd name="connsiteY3" fmla="*/ 143023 h 480060"/>
                    <a:gd name="connsiteX4" fmla="*/ 427832 w 847513"/>
                    <a:gd name="connsiteY4" fmla="*/ 480060 h 480060"/>
                    <a:gd name="connsiteX5" fmla="*/ 0 w 847513"/>
                    <a:gd name="connsiteY5" fmla="*/ 147320 h 480060"/>
                    <a:gd name="connsiteX6" fmla="*/ 168752 w 847513"/>
                    <a:gd name="connsiteY6" fmla="*/ 0 h 480060"/>
                    <a:gd name="connsiteX0" fmla="*/ 168752 w 851060"/>
                    <a:gd name="connsiteY0" fmla="*/ 0 h 480060"/>
                    <a:gd name="connsiteX1" fmla="*/ 435452 w 851060"/>
                    <a:gd name="connsiteY1" fmla="*/ 198120 h 480060"/>
                    <a:gd name="connsiteX2" fmla="*/ 671672 w 851060"/>
                    <a:gd name="connsiteY2" fmla="*/ 0 h 480060"/>
                    <a:gd name="connsiteX3" fmla="*/ 851060 w 851060"/>
                    <a:gd name="connsiteY3" fmla="*/ 157212 h 480060"/>
                    <a:gd name="connsiteX4" fmla="*/ 427832 w 851060"/>
                    <a:gd name="connsiteY4" fmla="*/ 480060 h 480060"/>
                    <a:gd name="connsiteX5" fmla="*/ 0 w 851060"/>
                    <a:gd name="connsiteY5" fmla="*/ 147320 h 480060"/>
                    <a:gd name="connsiteX6" fmla="*/ 168752 w 851060"/>
                    <a:gd name="connsiteY6" fmla="*/ 0 h 480060"/>
                    <a:gd name="connsiteX0" fmla="*/ 168752 w 851060"/>
                    <a:gd name="connsiteY0" fmla="*/ 3547 h 483607"/>
                    <a:gd name="connsiteX1" fmla="*/ 435452 w 851060"/>
                    <a:gd name="connsiteY1" fmla="*/ 201667 h 483607"/>
                    <a:gd name="connsiteX2" fmla="*/ 692956 w 851060"/>
                    <a:gd name="connsiteY2" fmla="*/ 0 h 483607"/>
                    <a:gd name="connsiteX3" fmla="*/ 851060 w 851060"/>
                    <a:gd name="connsiteY3" fmla="*/ 160759 h 483607"/>
                    <a:gd name="connsiteX4" fmla="*/ 427832 w 851060"/>
                    <a:gd name="connsiteY4" fmla="*/ 483607 h 483607"/>
                    <a:gd name="connsiteX5" fmla="*/ 0 w 851060"/>
                    <a:gd name="connsiteY5" fmla="*/ 150867 h 483607"/>
                    <a:gd name="connsiteX6" fmla="*/ 168752 w 851060"/>
                    <a:gd name="connsiteY6" fmla="*/ 3547 h 483607"/>
                    <a:gd name="connsiteX0" fmla="*/ 168752 w 854608"/>
                    <a:gd name="connsiteY0" fmla="*/ 3547 h 483607"/>
                    <a:gd name="connsiteX1" fmla="*/ 435452 w 854608"/>
                    <a:gd name="connsiteY1" fmla="*/ 201667 h 483607"/>
                    <a:gd name="connsiteX2" fmla="*/ 692956 w 854608"/>
                    <a:gd name="connsiteY2" fmla="*/ 0 h 483607"/>
                    <a:gd name="connsiteX3" fmla="*/ 854608 w 854608"/>
                    <a:gd name="connsiteY3" fmla="*/ 143022 h 483607"/>
                    <a:gd name="connsiteX4" fmla="*/ 427832 w 854608"/>
                    <a:gd name="connsiteY4" fmla="*/ 483607 h 483607"/>
                    <a:gd name="connsiteX5" fmla="*/ 0 w 854608"/>
                    <a:gd name="connsiteY5" fmla="*/ 150867 h 483607"/>
                    <a:gd name="connsiteX6" fmla="*/ 168752 w 854608"/>
                    <a:gd name="connsiteY6" fmla="*/ 3547 h 483607"/>
                    <a:gd name="connsiteX0" fmla="*/ 168752 w 865250"/>
                    <a:gd name="connsiteY0" fmla="*/ 3547 h 483607"/>
                    <a:gd name="connsiteX1" fmla="*/ 435452 w 865250"/>
                    <a:gd name="connsiteY1" fmla="*/ 201667 h 483607"/>
                    <a:gd name="connsiteX2" fmla="*/ 692956 w 865250"/>
                    <a:gd name="connsiteY2" fmla="*/ 0 h 483607"/>
                    <a:gd name="connsiteX3" fmla="*/ 865250 w 865250"/>
                    <a:gd name="connsiteY3" fmla="*/ 150117 h 483607"/>
                    <a:gd name="connsiteX4" fmla="*/ 427832 w 865250"/>
                    <a:gd name="connsiteY4" fmla="*/ 483607 h 483607"/>
                    <a:gd name="connsiteX5" fmla="*/ 0 w 865250"/>
                    <a:gd name="connsiteY5" fmla="*/ 150867 h 483607"/>
                    <a:gd name="connsiteX6" fmla="*/ 168752 w 865250"/>
                    <a:gd name="connsiteY6" fmla="*/ 3547 h 483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5250" h="483607">
                      <a:moveTo>
                        <a:pt x="168752" y="3547"/>
                      </a:moveTo>
                      <a:lnTo>
                        <a:pt x="435452" y="201667"/>
                      </a:lnTo>
                      <a:lnTo>
                        <a:pt x="692956" y="0"/>
                      </a:lnTo>
                      <a:lnTo>
                        <a:pt x="865250" y="150117"/>
                      </a:lnTo>
                      <a:lnTo>
                        <a:pt x="427832" y="483607"/>
                      </a:lnTo>
                      <a:lnTo>
                        <a:pt x="0" y="150867"/>
                      </a:lnTo>
                      <a:lnTo>
                        <a:pt x="168752" y="3547"/>
                      </a:lnTo>
                      <a:close/>
                    </a:path>
                  </a:pathLst>
                </a:cu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2" name="직각 삼각형 31"/>
              <p:cNvSpPr/>
              <p:nvPr/>
            </p:nvSpPr>
            <p:spPr>
              <a:xfrm>
                <a:off x="3063562" y="4023731"/>
                <a:ext cx="740463" cy="985219"/>
              </a:xfrm>
              <a:prstGeom prst="rtTriangle">
                <a:avLst/>
              </a:prstGeom>
              <a:solidFill>
                <a:srgbClr val="4B43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직각 삼각형 32"/>
              <p:cNvSpPr/>
              <p:nvPr/>
            </p:nvSpPr>
            <p:spPr>
              <a:xfrm flipH="1">
                <a:off x="3674954" y="4027066"/>
                <a:ext cx="740463" cy="985219"/>
              </a:xfrm>
              <a:prstGeom prst="rtTriangle">
                <a:avLst/>
              </a:prstGeom>
              <a:solidFill>
                <a:srgbClr val="4B43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423314" y="2044408"/>
            <a:ext cx="841700" cy="1165372"/>
            <a:chOff x="3553352" y="3310246"/>
            <a:chExt cx="887146" cy="1328607"/>
          </a:xfrm>
        </p:grpSpPr>
        <p:grpSp>
          <p:nvGrpSpPr>
            <p:cNvPr id="50" name="그룹 49"/>
            <p:cNvGrpSpPr/>
            <p:nvPr/>
          </p:nvGrpSpPr>
          <p:grpSpPr>
            <a:xfrm>
              <a:off x="3553352" y="3317766"/>
              <a:ext cx="887146" cy="1321087"/>
              <a:chOff x="5063892" y="-1115640"/>
              <a:chExt cx="2004060" cy="24869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3" name="그룹 52"/>
              <p:cNvGrpSpPr/>
              <p:nvPr/>
            </p:nvGrpSpPr>
            <p:grpSpPr>
              <a:xfrm>
                <a:off x="5063892" y="193204"/>
                <a:ext cx="2004060" cy="1178098"/>
                <a:chOff x="3059832" y="1679402"/>
                <a:chExt cx="2004060" cy="1178098"/>
              </a:xfrm>
            </p:grpSpPr>
            <p:sp>
              <p:nvSpPr>
                <p:cNvPr id="62" name="자유형 61"/>
                <p:cNvSpPr/>
                <p:nvPr/>
              </p:nvSpPr>
              <p:spPr>
                <a:xfrm>
                  <a:off x="3855684" y="1938815"/>
                  <a:ext cx="542926" cy="912018"/>
                </a:xfrm>
                <a:custGeom>
                  <a:avLst/>
                  <a:gdLst>
                    <a:gd name="connsiteX0" fmla="*/ 509588 w 509588"/>
                    <a:gd name="connsiteY0" fmla="*/ 0 h 923925"/>
                    <a:gd name="connsiteX1" fmla="*/ 0 w 509588"/>
                    <a:gd name="connsiteY1" fmla="*/ 414338 h 923925"/>
                    <a:gd name="connsiteX2" fmla="*/ 180975 w 509588"/>
                    <a:gd name="connsiteY2" fmla="*/ 923925 h 923925"/>
                    <a:gd name="connsiteX3" fmla="*/ 509588 w 509588"/>
                    <a:gd name="connsiteY3" fmla="*/ 0 h 923925"/>
                    <a:gd name="connsiteX0" fmla="*/ 526257 w 526257"/>
                    <a:gd name="connsiteY0" fmla="*/ 0 h 923925"/>
                    <a:gd name="connsiteX1" fmla="*/ 0 w 526257"/>
                    <a:gd name="connsiteY1" fmla="*/ 411957 h 923925"/>
                    <a:gd name="connsiteX2" fmla="*/ 197644 w 526257"/>
                    <a:gd name="connsiteY2" fmla="*/ 923925 h 923925"/>
                    <a:gd name="connsiteX3" fmla="*/ 526257 w 526257"/>
                    <a:gd name="connsiteY3" fmla="*/ 0 h 923925"/>
                    <a:gd name="connsiteX0" fmla="*/ 523876 w 523876"/>
                    <a:gd name="connsiteY0" fmla="*/ 0 h 919162"/>
                    <a:gd name="connsiteX1" fmla="*/ 0 w 523876"/>
                    <a:gd name="connsiteY1" fmla="*/ 407194 h 919162"/>
                    <a:gd name="connsiteX2" fmla="*/ 197644 w 523876"/>
                    <a:gd name="connsiteY2" fmla="*/ 919162 h 919162"/>
                    <a:gd name="connsiteX3" fmla="*/ 523876 w 523876"/>
                    <a:gd name="connsiteY3" fmla="*/ 0 h 919162"/>
                    <a:gd name="connsiteX0" fmla="*/ 538164 w 538164"/>
                    <a:gd name="connsiteY0" fmla="*/ 0 h 919162"/>
                    <a:gd name="connsiteX1" fmla="*/ 0 w 538164"/>
                    <a:gd name="connsiteY1" fmla="*/ 409575 h 919162"/>
                    <a:gd name="connsiteX2" fmla="*/ 211932 w 538164"/>
                    <a:gd name="connsiteY2" fmla="*/ 919162 h 919162"/>
                    <a:gd name="connsiteX3" fmla="*/ 538164 w 538164"/>
                    <a:gd name="connsiteY3" fmla="*/ 0 h 919162"/>
                    <a:gd name="connsiteX0" fmla="*/ 542926 w 542926"/>
                    <a:gd name="connsiteY0" fmla="*/ 0 h 912018"/>
                    <a:gd name="connsiteX1" fmla="*/ 0 w 542926"/>
                    <a:gd name="connsiteY1" fmla="*/ 402431 h 912018"/>
                    <a:gd name="connsiteX2" fmla="*/ 211932 w 542926"/>
                    <a:gd name="connsiteY2" fmla="*/ 912018 h 912018"/>
                    <a:gd name="connsiteX3" fmla="*/ 542926 w 542926"/>
                    <a:gd name="connsiteY3" fmla="*/ 0 h 91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926" h="912018">
                      <a:moveTo>
                        <a:pt x="542926" y="0"/>
                      </a:moveTo>
                      <a:lnTo>
                        <a:pt x="0" y="402431"/>
                      </a:lnTo>
                      <a:lnTo>
                        <a:pt x="211932" y="912018"/>
                      </a:lnTo>
                      <a:lnTo>
                        <a:pt x="542926" y="0"/>
                      </a:lnTo>
                      <a:close/>
                    </a:path>
                  </a:pathLst>
                </a:custGeom>
                <a:solidFill>
                  <a:srgbClr val="C0B8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자유형 62"/>
                <p:cNvSpPr/>
                <p:nvPr/>
              </p:nvSpPr>
              <p:spPr>
                <a:xfrm>
                  <a:off x="3713606" y="1679402"/>
                  <a:ext cx="683419" cy="663575"/>
                </a:xfrm>
                <a:custGeom>
                  <a:avLst/>
                  <a:gdLst>
                    <a:gd name="connsiteX0" fmla="*/ 0 w 660400"/>
                    <a:gd name="connsiteY0" fmla="*/ 0 h 654050"/>
                    <a:gd name="connsiteX1" fmla="*/ 355600 w 660400"/>
                    <a:gd name="connsiteY1" fmla="*/ 260350 h 654050"/>
                    <a:gd name="connsiteX2" fmla="*/ 660400 w 660400"/>
                    <a:gd name="connsiteY2" fmla="*/ 6350 h 654050"/>
                    <a:gd name="connsiteX3" fmla="*/ 654050 w 660400"/>
                    <a:gd name="connsiteY3" fmla="*/ 254000 h 654050"/>
                    <a:gd name="connsiteX4" fmla="*/ 158750 w 660400"/>
                    <a:gd name="connsiteY4" fmla="*/ 654050 h 654050"/>
                    <a:gd name="connsiteX5" fmla="*/ 0 w 660400"/>
                    <a:gd name="connsiteY5" fmla="*/ 254000 h 654050"/>
                    <a:gd name="connsiteX6" fmla="*/ 0 w 660400"/>
                    <a:gd name="connsiteY6" fmla="*/ 0 h 654050"/>
                    <a:gd name="connsiteX0" fmla="*/ 0 w 660400"/>
                    <a:gd name="connsiteY0" fmla="*/ 0 h 663575"/>
                    <a:gd name="connsiteX1" fmla="*/ 355600 w 660400"/>
                    <a:gd name="connsiteY1" fmla="*/ 260350 h 663575"/>
                    <a:gd name="connsiteX2" fmla="*/ 660400 w 660400"/>
                    <a:gd name="connsiteY2" fmla="*/ 6350 h 663575"/>
                    <a:gd name="connsiteX3" fmla="*/ 654050 w 660400"/>
                    <a:gd name="connsiteY3" fmla="*/ 254000 h 663575"/>
                    <a:gd name="connsiteX4" fmla="*/ 152400 w 660400"/>
                    <a:gd name="connsiteY4" fmla="*/ 663575 h 663575"/>
                    <a:gd name="connsiteX5" fmla="*/ 0 w 660400"/>
                    <a:gd name="connsiteY5" fmla="*/ 254000 h 663575"/>
                    <a:gd name="connsiteX6" fmla="*/ 0 w 660400"/>
                    <a:gd name="connsiteY6" fmla="*/ 0 h 663575"/>
                    <a:gd name="connsiteX0" fmla="*/ 0 w 673100"/>
                    <a:gd name="connsiteY0" fmla="*/ 0 h 663575"/>
                    <a:gd name="connsiteX1" fmla="*/ 355600 w 673100"/>
                    <a:gd name="connsiteY1" fmla="*/ 260350 h 663575"/>
                    <a:gd name="connsiteX2" fmla="*/ 660400 w 673100"/>
                    <a:gd name="connsiteY2" fmla="*/ 6350 h 663575"/>
                    <a:gd name="connsiteX3" fmla="*/ 673100 w 673100"/>
                    <a:gd name="connsiteY3" fmla="*/ 263525 h 663575"/>
                    <a:gd name="connsiteX4" fmla="*/ 152400 w 673100"/>
                    <a:gd name="connsiteY4" fmla="*/ 663575 h 663575"/>
                    <a:gd name="connsiteX5" fmla="*/ 0 w 673100"/>
                    <a:gd name="connsiteY5" fmla="*/ 254000 h 663575"/>
                    <a:gd name="connsiteX6" fmla="*/ 0 w 673100"/>
                    <a:gd name="connsiteY6" fmla="*/ 0 h 663575"/>
                    <a:gd name="connsiteX0" fmla="*/ 0 w 676275"/>
                    <a:gd name="connsiteY0" fmla="*/ 0 h 663575"/>
                    <a:gd name="connsiteX1" fmla="*/ 355600 w 676275"/>
                    <a:gd name="connsiteY1" fmla="*/ 260350 h 663575"/>
                    <a:gd name="connsiteX2" fmla="*/ 676275 w 676275"/>
                    <a:gd name="connsiteY2" fmla="*/ 6350 h 663575"/>
                    <a:gd name="connsiteX3" fmla="*/ 673100 w 676275"/>
                    <a:gd name="connsiteY3" fmla="*/ 263525 h 663575"/>
                    <a:gd name="connsiteX4" fmla="*/ 152400 w 676275"/>
                    <a:gd name="connsiteY4" fmla="*/ 663575 h 663575"/>
                    <a:gd name="connsiteX5" fmla="*/ 0 w 676275"/>
                    <a:gd name="connsiteY5" fmla="*/ 254000 h 663575"/>
                    <a:gd name="connsiteX6" fmla="*/ 0 w 676275"/>
                    <a:gd name="connsiteY6" fmla="*/ 0 h 663575"/>
                    <a:gd name="connsiteX0" fmla="*/ 0 w 680368"/>
                    <a:gd name="connsiteY0" fmla="*/ 0 h 663575"/>
                    <a:gd name="connsiteX1" fmla="*/ 355600 w 680368"/>
                    <a:gd name="connsiteY1" fmla="*/ 260350 h 663575"/>
                    <a:gd name="connsiteX2" fmla="*/ 676275 w 680368"/>
                    <a:gd name="connsiteY2" fmla="*/ 6350 h 663575"/>
                    <a:gd name="connsiteX3" fmla="*/ 680244 w 680368"/>
                    <a:gd name="connsiteY3" fmla="*/ 263525 h 663575"/>
                    <a:gd name="connsiteX4" fmla="*/ 152400 w 680368"/>
                    <a:gd name="connsiteY4" fmla="*/ 663575 h 663575"/>
                    <a:gd name="connsiteX5" fmla="*/ 0 w 680368"/>
                    <a:gd name="connsiteY5" fmla="*/ 254000 h 663575"/>
                    <a:gd name="connsiteX6" fmla="*/ 0 w 680368"/>
                    <a:gd name="connsiteY6" fmla="*/ 0 h 663575"/>
                    <a:gd name="connsiteX0" fmla="*/ 0 w 683419"/>
                    <a:gd name="connsiteY0" fmla="*/ 0 h 663575"/>
                    <a:gd name="connsiteX1" fmla="*/ 355600 w 683419"/>
                    <a:gd name="connsiteY1" fmla="*/ 260350 h 663575"/>
                    <a:gd name="connsiteX2" fmla="*/ 683419 w 683419"/>
                    <a:gd name="connsiteY2" fmla="*/ 6350 h 663575"/>
                    <a:gd name="connsiteX3" fmla="*/ 680244 w 683419"/>
                    <a:gd name="connsiteY3" fmla="*/ 263525 h 663575"/>
                    <a:gd name="connsiteX4" fmla="*/ 152400 w 683419"/>
                    <a:gd name="connsiteY4" fmla="*/ 663575 h 663575"/>
                    <a:gd name="connsiteX5" fmla="*/ 0 w 683419"/>
                    <a:gd name="connsiteY5" fmla="*/ 254000 h 663575"/>
                    <a:gd name="connsiteX6" fmla="*/ 0 w 683419"/>
                    <a:gd name="connsiteY6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3419" h="663575">
                      <a:moveTo>
                        <a:pt x="0" y="0"/>
                      </a:moveTo>
                      <a:lnTo>
                        <a:pt x="355600" y="260350"/>
                      </a:lnTo>
                      <a:lnTo>
                        <a:pt x="683419" y="6350"/>
                      </a:lnTo>
                      <a:cubicBezTo>
                        <a:pt x="682361" y="92075"/>
                        <a:pt x="681302" y="177800"/>
                        <a:pt x="680244" y="263525"/>
                      </a:cubicBezTo>
                      <a:lnTo>
                        <a:pt x="152400" y="663575"/>
                      </a:lnTo>
                      <a:lnTo>
                        <a:pt x="0" y="2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>
                  <a:off x="3059832" y="1920240"/>
                  <a:ext cx="2004060" cy="937260"/>
                </a:xfrm>
                <a:custGeom>
                  <a:avLst/>
                  <a:gdLst>
                    <a:gd name="connsiteX0" fmla="*/ 655320 w 2004060"/>
                    <a:gd name="connsiteY0" fmla="*/ 0 h 937260"/>
                    <a:gd name="connsiteX1" fmla="*/ 0 w 2004060"/>
                    <a:gd name="connsiteY1" fmla="*/ 259080 h 937260"/>
                    <a:gd name="connsiteX2" fmla="*/ 0 w 2004060"/>
                    <a:gd name="connsiteY2" fmla="*/ 937260 h 937260"/>
                    <a:gd name="connsiteX3" fmla="*/ 2004060 w 2004060"/>
                    <a:gd name="connsiteY3" fmla="*/ 922020 h 937260"/>
                    <a:gd name="connsiteX4" fmla="*/ 1988820 w 2004060"/>
                    <a:gd name="connsiteY4" fmla="*/ 266700 h 937260"/>
                    <a:gd name="connsiteX5" fmla="*/ 1333500 w 2004060"/>
                    <a:gd name="connsiteY5" fmla="*/ 15240 h 937260"/>
                    <a:gd name="connsiteX6" fmla="*/ 1005840 w 2004060"/>
                    <a:gd name="connsiteY6" fmla="*/ 937260 h 937260"/>
                    <a:gd name="connsiteX7" fmla="*/ 655320 w 2004060"/>
                    <a:gd name="connsiteY7" fmla="*/ 0 h 93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4060" h="937260">
                      <a:moveTo>
                        <a:pt x="655320" y="0"/>
                      </a:moveTo>
                      <a:lnTo>
                        <a:pt x="0" y="259080"/>
                      </a:lnTo>
                      <a:lnTo>
                        <a:pt x="0" y="937260"/>
                      </a:lnTo>
                      <a:lnTo>
                        <a:pt x="2004060" y="922020"/>
                      </a:lnTo>
                      <a:lnTo>
                        <a:pt x="1988820" y="266700"/>
                      </a:lnTo>
                      <a:lnTo>
                        <a:pt x="1333500" y="15240"/>
                      </a:lnTo>
                      <a:lnTo>
                        <a:pt x="1005840" y="937260"/>
                      </a:lnTo>
                      <a:lnTo>
                        <a:pt x="655320" y="0"/>
                      </a:lnTo>
                      <a:close/>
                    </a:path>
                  </a:pathLst>
                </a:custGeom>
                <a:solidFill>
                  <a:srgbClr val="403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579984" y="-1115640"/>
                <a:ext cx="984182" cy="1447468"/>
                <a:chOff x="4967002" y="1556823"/>
                <a:chExt cx="984182" cy="1447468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4967002" y="1556823"/>
                  <a:ext cx="984182" cy="1447468"/>
                  <a:chOff x="5971013" y="1564606"/>
                  <a:chExt cx="937316" cy="1378541"/>
                </a:xfrm>
              </p:grpSpPr>
              <p:sp>
                <p:nvSpPr>
                  <p:cNvPr id="60" name="자유형 59"/>
                  <p:cNvSpPr/>
                  <p:nvPr/>
                </p:nvSpPr>
                <p:spPr>
                  <a:xfrm>
                    <a:off x="5971956" y="1564606"/>
                    <a:ext cx="936373" cy="1370453"/>
                  </a:xfrm>
                  <a:custGeom>
                    <a:avLst/>
                    <a:gdLst>
                      <a:gd name="connsiteX0" fmla="*/ 571500 w 1150620"/>
                      <a:gd name="connsiteY0" fmla="*/ 0 h 1684020"/>
                      <a:gd name="connsiteX1" fmla="*/ 7620 w 1150620"/>
                      <a:gd name="connsiteY1" fmla="*/ 411480 h 1684020"/>
                      <a:gd name="connsiteX2" fmla="*/ 0 w 1150620"/>
                      <a:gd name="connsiteY2" fmla="*/ 1287780 h 1684020"/>
                      <a:gd name="connsiteX3" fmla="*/ 563880 w 1150620"/>
                      <a:gd name="connsiteY3" fmla="*/ 1684020 h 1684020"/>
                      <a:gd name="connsiteX4" fmla="*/ 1143000 w 1150620"/>
                      <a:gd name="connsiteY4" fmla="*/ 1272540 h 1684020"/>
                      <a:gd name="connsiteX5" fmla="*/ 1150620 w 1150620"/>
                      <a:gd name="connsiteY5" fmla="*/ 419100 h 1684020"/>
                      <a:gd name="connsiteX6" fmla="*/ 571500 w 1150620"/>
                      <a:gd name="connsiteY6" fmla="*/ 0 h 1684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50620" h="1684020">
                        <a:moveTo>
                          <a:pt x="571500" y="0"/>
                        </a:moveTo>
                        <a:lnTo>
                          <a:pt x="7620" y="411480"/>
                        </a:lnTo>
                        <a:lnTo>
                          <a:pt x="0" y="1287780"/>
                        </a:lnTo>
                        <a:lnTo>
                          <a:pt x="563880" y="1684020"/>
                        </a:lnTo>
                        <a:lnTo>
                          <a:pt x="1143000" y="1272540"/>
                        </a:lnTo>
                        <a:lnTo>
                          <a:pt x="1150620" y="419100"/>
                        </a:lnTo>
                        <a:lnTo>
                          <a:pt x="571500" y="0"/>
                        </a:lnTo>
                        <a:close/>
                      </a:path>
                    </a:pathLst>
                  </a:custGeom>
                  <a:solidFill>
                    <a:srgbClr val="C18C6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자유형 60"/>
                  <p:cNvSpPr/>
                  <p:nvPr/>
                </p:nvSpPr>
                <p:spPr>
                  <a:xfrm>
                    <a:off x="5971013" y="1740803"/>
                    <a:ext cx="461041" cy="1202344"/>
                  </a:xfrm>
                  <a:custGeom>
                    <a:avLst/>
                    <a:gdLst>
                      <a:gd name="connsiteX0" fmla="*/ 566530 w 566530"/>
                      <a:gd name="connsiteY0" fmla="*/ 1451113 h 1451113"/>
                      <a:gd name="connsiteX1" fmla="*/ 288234 w 566530"/>
                      <a:gd name="connsiteY1" fmla="*/ 1053548 h 1451113"/>
                      <a:gd name="connsiteX2" fmla="*/ 278295 w 566530"/>
                      <a:gd name="connsiteY2" fmla="*/ 0 h 1451113"/>
                      <a:gd name="connsiteX3" fmla="*/ 0 w 566530"/>
                      <a:gd name="connsiteY3" fmla="*/ 178904 h 1451113"/>
                      <a:gd name="connsiteX4" fmla="*/ 9939 w 566530"/>
                      <a:gd name="connsiteY4" fmla="*/ 1053548 h 1451113"/>
                      <a:gd name="connsiteX5" fmla="*/ 566530 w 566530"/>
                      <a:gd name="connsiteY5" fmla="*/ 1451113 h 1451113"/>
                      <a:gd name="connsiteX0" fmla="*/ 566530 w 566530"/>
                      <a:gd name="connsiteY0" fmla="*/ 1477448 h 1477448"/>
                      <a:gd name="connsiteX1" fmla="*/ 288234 w 566530"/>
                      <a:gd name="connsiteY1" fmla="*/ 1079883 h 1477448"/>
                      <a:gd name="connsiteX2" fmla="*/ 275368 w 566530"/>
                      <a:gd name="connsiteY2" fmla="*/ 0 h 1477448"/>
                      <a:gd name="connsiteX3" fmla="*/ 0 w 566530"/>
                      <a:gd name="connsiteY3" fmla="*/ 205239 h 1477448"/>
                      <a:gd name="connsiteX4" fmla="*/ 9939 w 566530"/>
                      <a:gd name="connsiteY4" fmla="*/ 1079883 h 1477448"/>
                      <a:gd name="connsiteX5" fmla="*/ 566530 w 566530"/>
                      <a:gd name="connsiteY5" fmla="*/ 1477448 h 1477448"/>
                      <a:gd name="connsiteX0" fmla="*/ 566530 w 566530"/>
                      <a:gd name="connsiteY0" fmla="*/ 1477448 h 1477448"/>
                      <a:gd name="connsiteX1" fmla="*/ 288234 w 566530"/>
                      <a:gd name="connsiteY1" fmla="*/ 1079883 h 1477448"/>
                      <a:gd name="connsiteX2" fmla="*/ 275368 w 566530"/>
                      <a:gd name="connsiteY2" fmla="*/ 0 h 1477448"/>
                      <a:gd name="connsiteX3" fmla="*/ 0 w 566530"/>
                      <a:gd name="connsiteY3" fmla="*/ 205239 h 1477448"/>
                      <a:gd name="connsiteX4" fmla="*/ 1160 w 566530"/>
                      <a:gd name="connsiteY4" fmla="*/ 1076955 h 1477448"/>
                      <a:gd name="connsiteX5" fmla="*/ 566530 w 566530"/>
                      <a:gd name="connsiteY5" fmla="*/ 1477448 h 1477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6530" h="1477448">
                        <a:moveTo>
                          <a:pt x="566530" y="1477448"/>
                        </a:moveTo>
                        <a:lnTo>
                          <a:pt x="288234" y="1079883"/>
                        </a:lnTo>
                        <a:lnTo>
                          <a:pt x="275368" y="0"/>
                        </a:lnTo>
                        <a:lnTo>
                          <a:pt x="0" y="205239"/>
                        </a:lnTo>
                        <a:cubicBezTo>
                          <a:pt x="387" y="495811"/>
                          <a:pt x="773" y="786383"/>
                          <a:pt x="1160" y="1076955"/>
                        </a:cubicBezTo>
                        <a:lnTo>
                          <a:pt x="566530" y="1477448"/>
                        </a:lnTo>
                        <a:close/>
                      </a:path>
                    </a:pathLst>
                  </a:custGeom>
                  <a:solidFill>
                    <a:srgbClr val="9969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038822" y="2162546"/>
                  <a:ext cx="852720" cy="385748"/>
                  <a:chOff x="6012160" y="2172397"/>
                  <a:chExt cx="852720" cy="385748"/>
                </a:xfrm>
              </p:grpSpPr>
              <p:sp>
                <p:nvSpPr>
                  <p:cNvPr id="57" name="도넛 56"/>
                  <p:cNvSpPr/>
                  <p:nvPr/>
                </p:nvSpPr>
                <p:spPr>
                  <a:xfrm>
                    <a:off x="6012160" y="2172398"/>
                    <a:ext cx="385747" cy="385747"/>
                  </a:xfrm>
                  <a:prstGeom prst="donut">
                    <a:avLst>
                      <a:gd name="adj" fmla="val 8757"/>
                    </a:avLst>
                  </a:prstGeom>
                  <a:solidFill>
                    <a:srgbClr val="413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8" name="도넛 57"/>
                  <p:cNvSpPr/>
                  <p:nvPr/>
                </p:nvSpPr>
                <p:spPr>
                  <a:xfrm>
                    <a:off x="6479133" y="2172397"/>
                    <a:ext cx="385747" cy="385747"/>
                  </a:xfrm>
                  <a:prstGeom prst="donut">
                    <a:avLst>
                      <a:gd name="adj" fmla="val 8757"/>
                    </a:avLst>
                  </a:prstGeom>
                  <a:solidFill>
                    <a:srgbClr val="413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" name="막힌 원호 58"/>
                  <p:cNvSpPr/>
                  <p:nvPr/>
                </p:nvSpPr>
                <p:spPr>
                  <a:xfrm>
                    <a:off x="6377815" y="2309701"/>
                    <a:ext cx="118309" cy="45719"/>
                  </a:xfrm>
                  <a:prstGeom prst="blockArc">
                    <a:avLst/>
                  </a:prstGeom>
                  <a:solidFill>
                    <a:srgbClr val="41372D"/>
                  </a:solidFill>
                  <a:ln>
                    <a:solidFill>
                      <a:srgbClr val="4137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51" name="자유형 50"/>
            <p:cNvSpPr/>
            <p:nvPr/>
          </p:nvSpPr>
          <p:spPr>
            <a:xfrm>
              <a:off x="3780498" y="3310246"/>
              <a:ext cx="452290" cy="372644"/>
            </a:xfrm>
            <a:custGeom>
              <a:avLst/>
              <a:gdLst>
                <a:gd name="connsiteX0" fmla="*/ 0 w 1149350"/>
                <a:gd name="connsiteY0" fmla="*/ 438150 h 812800"/>
                <a:gd name="connsiteX1" fmla="*/ 400050 w 1149350"/>
                <a:gd name="connsiteY1" fmla="*/ 273050 h 812800"/>
                <a:gd name="connsiteX2" fmla="*/ 1136650 w 1149350"/>
                <a:gd name="connsiteY2" fmla="*/ 812800 h 812800"/>
                <a:gd name="connsiteX3" fmla="*/ 1149350 w 1149350"/>
                <a:gd name="connsiteY3" fmla="*/ 431800 h 812800"/>
                <a:gd name="connsiteX4" fmla="*/ 571500 w 1149350"/>
                <a:gd name="connsiteY4" fmla="*/ 0 h 812800"/>
                <a:gd name="connsiteX5" fmla="*/ 0 w 1149350"/>
                <a:gd name="connsiteY5" fmla="*/ 438150 h 812800"/>
                <a:gd name="connsiteX0" fmla="*/ 0 w 1135062"/>
                <a:gd name="connsiteY0" fmla="*/ 423863 h 812800"/>
                <a:gd name="connsiteX1" fmla="*/ 385762 w 1135062"/>
                <a:gd name="connsiteY1" fmla="*/ 273050 h 812800"/>
                <a:gd name="connsiteX2" fmla="*/ 1122362 w 1135062"/>
                <a:gd name="connsiteY2" fmla="*/ 812800 h 812800"/>
                <a:gd name="connsiteX3" fmla="*/ 1135062 w 1135062"/>
                <a:gd name="connsiteY3" fmla="*/ 431800 h 812800"/>
                <a:gd name="connsiteX4" fmla="*/ 557212 w 1135062"/>
                <a:gd name="connsiteY4" fmla="*/ 0 h 812800"/>
                <a:gd name="connsiteX5" fmla="*/ 0 w 1135062"/>
                <a:gd name="connsiteY5" fmla="*/ 423863 h 812800"/>
                <a:gd name="connsiteX0" fmla="*/ 0 w 1135062"/>
                <a:gd name="connsiteY0" fmla="*/ 423863 h 815181"/>
                <a:gd name="connsiteX1" fmla="*/ 385762 w 1135062"/>
                <a:gd name="connsiteY1" fmla="*/ 273050 h 815181"/>
                <a:gd name="connsiteX2" fmla="*/ 1131887 w 1135062"/>
                <a:gd name="connsiteY2" fmla="*/ 815181 h 815181"/>
                <a:gd name="connsiteX3" fmla="*/ 1135062 w 1135062"/>
                <a:gd name="connsiteY3" fmla="*/ 431800 h 815181"/>
                <a:gd name="connsiteX4" fmla="*/ 557212 w 1135062"/>
                <a:gd name="connsiteY4" fmla="*/ 0 h 815181"/>
                <a:gd name="connsiteX5" fmla="*/ 0 w 1135062"/>
                <a:gd name="connsiteY5" fmla="*/ 423863 h 815181"/>
                <a:gd name="connsiteX0" fmla="*/ 0 w 1142206"/>
                <a:gd name="connsiteY0" fmla="*/ 423863 h 815181"/>
                <a:gd name="connsiteX1" fmla="*/ 385762 w 1142206"/>
                <a:gd name="connsiteY1" fmla="*/ 273050 h 815181"/>
                <a:gd name="connsiteX2" fmla="*/ 1131887 w 1142206"/>
                <a:gd name="connsiteY2" fmla="*/ 815181 h 815181"/>
                <a:gd name="connsiteX3" fmla="*/ 1142206 w 1142206"/>
                <a:gd name="connsiteY3" fmla="*/ 424657 h 815181"/>
                <a:gd name="connsiteX4" fmla="*/ 557212 w 1142206"/>
                <a:gd name="connsiteY4" fmla="*/ 0 h 815181"/>
                <a:gd name="connsiteX5" fmla="*/ 0 w 1142206"/>
                <a:gd name="connsiteY5" fmla="*/ 423863 h 815181"/>
                <a:gd name="connsiteX0" fmla="*/ 0 w 1149350"/>
                <a:gd name="connsiteY0" fmla="*/ 426244 h 815181"/>
                <a:gd name="connsiteX1" fmla="*/ 392906 w 1149350"/>
                <a:gd name="connsiteY1" fmla="*/ 273050 h 815181"/>
                <a:gd name="connsiteX2" fmla="*/ 1139031 w 1149350"/>
                <a:gd name="connsiteY2" fmla="*/ 815181 h 815181"/>
                <a:gd name="connsiteX3" fmla="*/ 1149350 w 1149350"/>
                <a:gd name="connsiteY3" fmla="*/ 424657 h 815181"/>
                <a:gd name="connsiteX4" fmla="*/ 564356 w 1149350"/>
                <a:gd name="connsiteY4" fmla="*/ 0 h 815181"/>
                <a:gd name="connsiteX5" fmla="*/ 0 w 1149350"/>
                <a:gd name="connsiteY5" fmla="*/ 426244 h 8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9350" h="815181">
                  <a:moveTo>
                    <a:pt x="0" y="426244"/>
                  </a:moveTo>
                  <a:lnTo>
                    <a:pt x="392906" y="273050"/>
                  </a:lnTo>
                  <a:lnTo>
                    <a:pt x="1139031" y="815181"/>
                  </a:lnTo>
                  <a:cubicBezTo>
                    <a:pt x="1140089" y="687387"/>
                    <a:pt x="1148292" y="552451"/>
                    <a:pt x="1149350" y="424657"/>
                  </a:cubicBezTo>
                  <a:lnTo>
                    <a:pt x="564356" y="0"/>
                  </a:lnTo>
                  <a:lnTo>
                    <a:pt x="0" y="426244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3780498" y="3766594"/>
              <a:ext cx="436632" cy="335271"/>
            </a:xfrm>
            <a:custGeom>
              <a:avLst/>
              <a:gdLst>
                <a:gd name="connsiteX0" fmla="*/ 0 w 1138238"/>
                <a:gd name="connsiteY0" fmla="*/ 0 h 733425"/>
                <a:gd name="connsiteX1" fmla="*/ 52388 w 1138238"/>
                <a:gd name="connsiteY1" fmla="*/ 314325 h 733425"/>
                <a:gd name="connsiteX2" fmla="*/ 514350 w 1138238"/>
                <a:gd name="connsiteY2" fmla="*/ 638175 h 733425"/>
                <a:gd name="connsiteX3" fmla="*/ 481013 w 1138238"/>
                <a:gd name="connsiteY3" fmla="*/ 604837 h 733425"/>
                <a:gd name="connsiteX4" fmla="*/ 552450 w 1138238"/>
                <a:gd name="connsiteY4" fmla="*/ 576262 h 733425"/>
                <a:gd name="connsiteX5" fmla="*/ 595313 w 1138238"/>
                <a:gd name="connsiteY5" fmla="*/ 661987 h 733425"/>
                <a:gd name="connsiteX6" fmla="*/ 590550 w 1138238"/>
                <a:gd name="connsiteY6" fmla="*/ 647700 h 733425"/>
                <a:gd name="connsiteX7" fmla="*/ 1100138 w 1138238"/>
                <a:gd name="connsiteY7" fmla="*/ 314325 h 733425"/>
                <a:gd name="connsiteX8" fmla="*/ 1138238 w 1138238"/>
                <a:gd name="connsiteY8" fmla="*/ 33337 h 733425"/>
                <a:gd name="connsiteX9" fmla="*/ 1133475 w 1138238"/>
                <a:gd name="connsiteY9" fmla="*/ 333375 h 733425"/>
                <a:gd name="connsiteX10" fmla="*/ 561975 w 1138238"/>
                <a:gd name="connsiteY10" fmla="*/ 733425 h 733425"/>
                <a:gd name="connsiteX11" fmla="*/ 0 w 1138238"/>
                <a:gd name="connsiteY11" fmla="*/ 333375 h 733425"/>
                <a:gd name="connsiteX12" fmla="*/ 0 w 1138238"/>
                <a:gd name="connsiteY12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8238" h="733425">
                  <a:moveTo>
                    <a:pt x="0" y="0"/>
                  </a:moveTo>
                  <a:lnTo>
                    <a:pt x="52388" y="314325"/>
                  </a:lnTo>
                  <a:lnTo>
                    <a:pt x="514350" y="638175"/>
                  </a:lnTo>
                  <a:cubicBezTo>
                    <a:pt x="585788" y="686594"/>
                    <a:pt x="474663" y="615156"/>
                    <a:pt x="481013" y="604837"/>
                  </a:cubicBezTo>
                  <a:cubicBezTo>
                    <a:pt x="487363" y="594518"/>
                    <a:pt x="533400" y="566737"/>
                    <a:pt x="552450" y="576262"/>
                  </a:cubicBezTo>
                  <a:cubicBezTo>
                    <a:pt x="571500" y="585787"/>
                    <a:pt x="588963" y="650081"/>
                    <a:pt x="595313" y="661987"/>
                  </a:cubicBezTo>
                  <a:lnTo>
                    <a:pt x="590550" y="647700"/>
                  </a:lnTo>
                  <a:lnTo>
                    <a:pt x="1100138" y="314325"/>
                  </a:lnTo>
                  <a:cubicBezTo>
                    <a:pt x="1112838" y="220662"/>
                    <a:pt x="1132682" y="30162"/>
                    <a:pt x="1138238" y="33337"/>
                  </a:cubicBezTo>
                  <a:lnTo>
                    <a:pt x="1133475" y="333375"/>
                  </a:lnTo>
                  <a:lnTo>
                    <a:pt x="561975" y="733425"/>
                  </a:lnTo>
                  <a:cubicBezTo>
                    <a:pt x="374650" y="600075"/>
                    <a:pt x="92869" y="452437"/>
                    <a:pt x="0" y="3333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979952" y="2056899"/>
            <a:ext cx="841700" cy="1159782"/>
            <a:chOff x="2252997" y="3318772"/>
            <a:chExt cx="887146" cy="1321087"/>
          </a:xfrm>
        </p:grpSpPr>
        <p:grpSp>
          <p:nvGrpSpPr>
            <p:cNvPr id="66" name="그룹 65"/>
            <p:cNvGrpSpPr/>
            <p:nvPr/>
          </p:nvGrpSpPr>
          <p:grpSpPr>
            <a:xfrm>
              <a:off x="2252997" y="3318772"/>
              <a:ext cx="887146" cy="1321087"/>
              <a:chOff x="5976655" y="2047727"/>
              <a:chExt cx="887146" cy="11009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8" name="그룹 67"/>
              <p:cNvGrpSpPr/>
              <p:nvPr/>
            </p:nvGrpSpPr>
            <p:grpSpPr>
              <a:xfrm>
                <a:off x="5976655" y="2627119"/>
                <a:ext cx="887146" cy="521514"/>
                <a:chOff x="3059832" y="1679402"/>
                <a:chExt cx="2004060" cy="1178098"/>
              </a:xfrm>
            </p:grpSpPr>
            <p:sp>
              <p:nvSpPr>
                <p:cNvPr id="87" name="자유형 86"/>
                <p:cNvSpPr/>
                <p:nvPr/>
              </p:nvSpPr>
              <p:spPr>
                <a:xfrm>
                  <a:off x="3855684" y="1938815"/>
                  <a:ext cx="542926" cy="912018"/>
                </a:xfrm>
                <a:custGeom>
                  <a:avLst/>
                  <a:gdLst>
                    <a:gd name="connsiteX0" fmla="*/ 509588 w 509588"/>
                    <a:gd name="connsiteY0" fmla="*/ 0 h 923925"/>
                    <a:gd name="connsiteX1" fmla="*/ 0 w 509588"/>
                    <a:gd name="connsiteY1" fmla="*/ 414338 h 923925"/>
                    <a:gd name="connsiteX2" fmla="*/ 180975 w 509588"/>
                    <a:gd name="connsiteY2" fmla="*/ 923925 h 923925"/>
                    <a:gd name="connsiteX3" fmla="*/ 509588 w 509588"/>
                    <a:gd name="connsiteY3" fmla="*/ 0 h 923925"/>
                    <a:gd name="connsiteX0" fmla="*/ 526257 w 526257"/>
                    <a:gd name="connsiteY0" fmla="*/ 0 h 923925"/>
                    <a:gd name="connsiteX1" fmla="*/ 0 w 526257"/>
                    <a:gd name="connsiteY1" fmla="*/ 411957 h 923925"/>
                    <a:gd name="connsiteX2" fmla="*/ 197644 w 526257"/>
                    <a:gd name="connsiteY2" fmla="*/ 923925 h 923925"/>
                    <a:gd name="connsiteX3" fmla="*/ 526257 w 526257"/>
                    <a:gd name="connsiteY3" fmla="*/ 0 h 923925"/>
                    <a:gd name="connsiteX0" fmla="*/ 523876 w 523876"/>
                    <a:gd name="connsiteY0" fmla="*/ 0 h 919162"/>
                    <a:gd name="connsiteX1" fmla="*/ 0 w 523876"/>
                    <a:gd name="connsiteY1" fmla="*/ 407194 h 919162"/>
                    <a:gd name="connsiteX2" fmla="*/ 197644 w 523876"/>
                    <a:gd name="connsiteY2" fmla="*/ 919162 h 919162"/>
                    <a:gd name="connsiteX3" fmla="*/ 523876 w 523876"/>
                    <a:gd name="connsiteY3" fmla="*/ 0 h 919162"/>
                    <a:gd name="connsiteX0" fmla="*/ 538164 w 538164"/>
                    <a:gd name="connsiteY0" fmla="*/ 0 h 919162"/>
                    <a:gd name="connsiteX1" fmla="*/ 0 w 538164"/>
                    <a:gd name="connsiteY1" fmla="*/ 409575 h 919162"/>
                    <a:gd name="connsiteX2" fmla="*/ 211932 w 538164"/>
                    <a:gd name="connsiteY2" fmla="*/ 919162 h 919162"/>
                    <a:gd name="connsiteX3" fmla="*/ 538164 w 538164"/>
                    <a:gd name="connsiteY3" fmla="*/ 0 h 919162"/>
                    <a:gd name="connsiteX0" fmla="*/ 542926 w 542926"/>
                    <a:gd name="connsiteY0" fmla="*/ 0 h 912018"/>
                    <a:gd name="connsiteX1" fmla="*/ 0 w 542926"/>
                    <a:gd name="connsiteY1" fmla="*/ 402431 h 912018"/>
                    <a:gd name="connsiteX2" fmla="*/ 211932 w 542926"/>
                    <a:gd name="connsiteY2" fmla="*/ 912018 h 912018"/>
                    <a:gd name="connsiteX3" fmla="*/ 542926 w 542926"/>
                    <a:gd name="connsiteY3" fmla="*/ 0 h 91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926" h="912018">
                      <a:moveTo>
                        <a:pt x="542926" y="0"/>
                      </a:moveTo>
                      <a:lnTo>
                        <a:pt x="0" y="402431"/>
                      </a:lnTo>
                      <a:lnTo>
                        <a:pt x="211932" y="912018"/>
                      </a:lnTo>
                      <a:lnTo>
                        <a:pt x="542926" y="0"/>
                      </a:lnTo>
                      <a:close/>
                    </a:path>
                  </a:pathLst>
                </a:custGeom>
                <a:solidFill>
                  <a:srgbClr val="C0B8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" name="자유형 87"/>
                <p:cNvSpPr/>
                <p:nvPr/>
              </p:nvSpPr>
              <p:spPr>
                <a:xfrm>
                  <a:off x="3713606" y="1679402"/>
                  <a:ext cx="683419" cy="663575"/>
                </a:xfrm>
                <a:custGeom>
                  <a:avLst/>
                  <a:gdLst>
                    <a:gd name="connsiteX0" fmla="*/ 0 w 660400"/>
                    <a:gd name="connsiteY0" fmla="*/ 0 h 654050"/>
                    <a:gd name="connsiteX1" fmla="*/ 355600 w 660400"/>
                    <a:gd name="connsiteY1" fmla="*/ 260350 h 654050"/>
                    <a:gd name="connsiteX2" fmla="*/ 660400 w 660400"/>
                    <a:gd name="connsiteY2" fmla="*/ 6350 h 654050"/>
                    <a:gd name="connsiteX3" fmla="*/ 654050 w 660400"/>
                    <a:gd name="connsiteY3" fmla="*/ 254000 h 654050"/>
                    <a:gd name="connsiteX4" fmla="*/ 158750 w 660400"/>
                    <a:gd name="connsiteY4" fmla="*/ 654050 h 654050"/>
                    <a:gd name="connsiteX5" fmla="*/ 0 w 660400"/>
                    <a:gd name="connsiteY5" fmla="*/ 254000 h 654050"/>
                    <a:gd name="connsiteX6" fmla="*/ 0 w 660400"/>
                    <a:gd name="connsiteY6" fmla="*/ 0 h 654050"/>
                    <a:gd name="connsiteX0" fmla="*/ 0 w 660400"/>
                    <a:gd name="connsiteY0" fmla="*/ 0 h 663575"/>
                    <a:gd name="connsiteX1" fmla="*/ 355600 w 660400"/>
                    <a:gd name="connsiteY1" fmla="*/ 260350 h 663575"/>
                    <a:gd name="connsiteX2" fmla="*/ 660400 w 660400"/>
                    <a:gd name="connsiteY2" fmla="*/ 6350 h 663575"/>
                    <a:gd name="connsiteX3" fmla="*/ 654050 w 660400"/>
                    <a:gd name="connsiteY3" fmla="*/ 254000 h 663575"/>
                    <a:gd name="connsiteX4" fmla="*/ 152400 w 660400"/>
                    <a:gd name="connsiteY4" fmla="*/ 663575 h 663575"/>
                    <a:gd name="connsiteX5" fmla="*/ 0 w 660400"/>
                    <a:gd name="connsiteY5" fmla="*/ 254000 h 663575"/>
                    <a:gd name="connsiteX6" fmla="*/ 0 w 660400"/>
                    <a:gd name="connsiteY6" fmla="*/ 0 h 663575"/>
                    <a:gd name="connsiteX0" fmla="*/ 0 w 673100"/>
                    <a:gd name="connsiteY0" fmla="*/ 0 h 663575"/>
                    <a:gd name="connsiteX1" fmla="*/ 355600 w 673100"/>
                    <a:gd name="connsiteY1" fmla="*/ 260350 h 663575"/>
                    <a:gd name="connsiteX2" fmla="*/ 660400 w 673100"/>
                    <a:gd name="connsiteY2" fmla="*/ 6350 h 663575"/>
                    <a:gd name="connsiteX3" fmla="*/ 673100 w 673100"/>
                    <a:gd name="connsiteY3" fmla="*/ 263525 h 663575"/>
                    <a:gd name="connsiteX4" fmla="*/ 152400 w 673100"/>
                    <a:gd name="connsiteY4" fmla="*/ 663575 h 663575"/>
                    <a:gd name="connsiteX5" fmla="*/ 0 w 673100"/>
                    <a:gd name="connsiteY5" fmla="*/ 254000 h 663575"/>
                    <a:gd name="connsiteX6" fmla="*/ 0 w 673100"/>
                    <a:gd name="connsiteY6" fmla="*/ 0 h 663575"/>
                    <a:gd name="connsiteX0" fmla="*/ 0 w 676275"/>
                    <a:gd name="connsiteY0" fmla="*/ 0 h 663575"/>
                    <a:gd name="connsiteX1" fmla="*/ 355600 w 676275"/>
                    <a:gd name="connsiteY1" fmla="*/ 260350 h 663575"/>
                    <a:gd name="connsiteX2" fmla="*/ 676275 w 676275"/>
                    <a:gd name="connsiteY2" fmla="*/ 6350 h 663575"/>
                    <a:gd name="connsiteX3" fmla="*/ 673100 w 676275"/>
                    <a:gd name="connsiteY3" fmla="*/ 263525 h 663575"/>
                    <a:gd name="connsiteX4" fmla="*/ 152400 w 676275"/>
                    <a:gd name="connsiteY4" fmla="*/ 663575 h 663575"/>
                    <a:gd name="connsiteX5" fmla="*/ 0 w 676275"/>
                    <a:gd name="connsiteY5" fmla="*/ 254000 h 663575"/>
                    <a:gd name="connsiteX6" fmla="*/ 0 w 676275"/>
                    <a:gd name="connsiteY6" fmla="*/ 0 h 663575"/>
                    <a:gd name="connsiteX0" fmla="*/ 0 w 680368"/>
                    <a:gd name="connsiteY0" fmla="*/ 0 h 663575"/>
                    <a:gd name="connsiteX1" fmla="*/ 355600 w 680368"/>
                    <a:gd name="connsiteY1" fmla="*/ 260350 h 663575"/>
                    <a:gd name="connsiteX2" fmla="*/ 676275 w 680368"/>
                    <a:gd name="connsiteY2" fmla="*/ 6350 h 663575"/>
                    <a:gd name="connsiteX3" fmla="*/ 680244 w 680368"/>
                    <a:gd name="connsiteY3" fmla="*/ 263525 h 663575"/>
                    <a:gd name="connsiteX4" fmla="*/ 152400 w 680368"/>
                    <a:gd name="connsiteY4" fmla="*/ 663575 h 663575"/>
                    <a:gd name="connsiteX5" fmla="*/ 0 w 680368"/>
                    <a:gd name="connsiteY5" fmla="*/ 254000 h 663575"/>
                    <a:gd name="connsiteX6" fmla="*/ 0 w 680368"/>
                    <a:gd name="connsiteY6" fmla="*/ 0 h 663575"/>
                    <a:gd name="connsiteX0" fmla="*/ 0 w 683419"/>
                    <a:gd name="connsiteY0" fmla="*/ 0 h 663575"/>
                    <a:gd name="connsiteX1" fmla="*/ 355600 w 683419"/>
                    <a:gd name="connsiteY1" fmla="*/ 260350 h 663575"/>
                    <a:gd name="connsiteX2" fmla="*/ 683419 w 683419"/>
                    <a:gd name="connsiteY2" fmla="*/ 6350 h 663575"/>
                    <a:gd name="connsiteX3" fmla="*/ 680244 w 683419"/>
                    <a:gd name="connsiteY3" fmla="*/ 263525 h 663575"/>
                    <a:gd name="connsiteX4" fmla="*/ 152400 w 683419"/>
                    <a:gd name="connsiteY4" fmla="*/ 663575 h 663575"/>
                    <a:gd name="connsiteX5" fmla="*/ 0 w 683419"/>
                    <a:gd name="connsiteY5" fmla="*/ 254000 h 663575"/>
                    <a:gd name="connsiteX6" fmla="*/ 0 w 683419"/>
                    <a:gd name="connsiteY6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3419" h="663575">
                      <a:moveTo>
                        <a:pt x="0" y="0"/>
                      </a:moveTo>
                      <a:lnTo>
                        <a:pt x="355600" y="260350"/>
                      </a:lnTo>
                      <a:lnTo>
                        <a:pt x="683419" y="6350"/>
                      </a:lnTo>
                      <a:cubicBezTo>
                        <a:pt x="682361" y="92075"/>
                        <a:pt x="681302" y="177800"/>
                        <a:pt x="680244" y="263525"/>
                      </a:cubicBezTo>
                      <a:lnTo>
                        <a:pt x="152400" y="663575"/>
                      </a:lnTo>
                      <a:lnTo>
                        <a:pt x="0" y="2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자유형 88"/>
                <p:cNvSpPr/>
                <p:nvPr/>
              </p:nvSpPr>
              <p:spPr>
                <a:xfrm>
                  <a:off x="3059832" y="1920240"/>
                  <a:ext cx="2004060" cy="937260"/>
                </a:xfrm>
                <a:custGeom>
                  <a:avLst/>
                  <a:gdLst>
                    <a:gd name="connsiteX0" fmla="*/ 655320 w 2004060"/>
                    <a:gd name="connsiteY0" fmla="*/ 0 h 937260"/>
                    <a:gd name="connsiteX1" fmla="*/ 0 w 2004060"/>
                    <a:gd name="connsiteY1" fmla="*/ 259080 h 937260"/>
                    <a:gd name="connsiteX2" fmla="*/ 0 w 2004060"/>
                    <a:gd name="connsiteY2" fmla="*/ 937260 h 937260"/>
                    <a:gd name="connsiteX3" fmla="*/ 2004060 w 2004060"/>
                    <a:gd name="connsiteY3" fmla="*/ 922020 h 937260"/>
                    <a:gd name="connsiteX4" fmla="*/ 1988820 w 2004060"/>
                    <a:gd name="connsiteY4" fmla="*/ 266700 h 937260"/>
                    <a:gd name="connsiteX5" fmla="*/ 1333500 w 2004060"/>
                    <a:gd name="connsiteY5" fmla="*/ 15240 h 937260"/>
                    <a:gd name="connsiteX6" fmla="*/ 1005840 w 2004060"/>
                    <a:gd name="connsiteY6" fmla="*/ 937260 h 937260"/>
                    <a:gd name="connsiteX7" fmla="*/ 655320 w 2004060"/>
                    <a:gd name="connsiteY7" fmla="*/ 0 h 93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4060" h="937260">
                      <a:moveTo>
                        <a:pt x="655320" y="0"/>
                      </a:moveTo>
                      <a:lnTo>
                        <a:pt x="0" y="259080"/>
                      </a:lnTo>
                      <a:lnTo>
                        <a:pt x="0" y="937260"/>
                      </a:lnTo>
                      <a:lnTo>
                        <a:pt x="2004060" y="922020"/>
                      </a:lnTo>
                      <a:lnTo>
                        <a:pt x="1988820" y="266700"/>
                      </a:lnTo>
                      <a:lnTo>
                        <a:pt x="1333500" y="15240"/>
                      </a:lnTo>
                      <a:lnTo>
                        <a:pt x="1005840" y="937260"/>
                      </a:lnTo>
                      <a:lnTo>
                        <a:pt x="655320" y="0"/>
                      </a:lnTo>
                      <a:close/>
                    </a:path>
                  </a:pathLst>
                </a:custGeom>
                <a:solidFill>
                  <a:srgbClr val="403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6205116" y="2047727"/>
                <a:ext cx="435672" cy="640757"/>
                <a:chOff x="5971013" y="1564606"/>
                <a:chExt cx="937316" cy="1378541"/>
              </a:xfrm>
            </p:grpSpPr>
            <p:sp>
              <p:nvSpPr>
                <p:cNvPr id="85" name="자유형 84"/>
                <p:cNvSpPr/>
                <p:nvPr/>
              </p:nvSpPr>
              <p:spPr>
                <a:xfrm>
                  <a:off x="5971956" y="1564606"/>
                  <a:ext cx="936373" cy="1370453"/>
                </a:xfrm>
                <a:custGeom>
                  <a:avLst/>
                  <a:gdLst>
                    <a:gd name="connsiteX0" fmla="*/ 571500 w 1150620"/>
                    <a:gd name="connsiteY0" fmla="*/ 0 h 1684020"/>
                    <a:gd name="connsiteX1" fmla="*/ 7620 w 1150620"/>
                    <a:gd name="connsiteY1" fmla="*/ 411480 h 1684020"/>
                    <a:gd name="connsiteX2" fmla="*/ 0 w 1150620"/>
                    <a:gd name="connsiteY2" fmla="*/ 1287780 h 1684020"/>
                    <a:gd name="connsiteX3" fmla="*/ 563880 w 1150620"/>
                    <a:gd name="connsiteY3" fmla="*/ 1684020 h 1684020"/>
                    <a:gd name="connsiteX4" fmla="*/ 1143000 w 1150620"/>
                    <a:gd name="connsiteY4" fmla="*/ 1272540 h 1684020"/>
                    <a:gd name="connsiteX5" fmla="*/ 1150620 w 1150620"/>
                    <a:gd name="connsiteY5" fmla="*/ 419100 h 1684020"/>
                    <a:gd name="connsiteX6" fmla="*/ 571500 w 1150620"/>
                    <a:gd name="connsiteY6" fmla="*/ 0 h 168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0620" h="1684020">
                      <a:moveTo>
                        <a:pt x="571500" y="0"/>
                      </a:moveTo>
                      <a:lnTo>
                        <a:pt x="7620" y="411480"/>
                      </a:lnTo>
                      <a:lnTo>
                        <a:pt x="0" y="1287780"/>
                      </a:lnTo>
                      <a:lnTo>
                        <a:pt x="563880" y="1684020"/>
                      </a:lnTo>
                      <a:lnTo>
                        <a:pt x="1143000" y="1272540"/>
                      </a:lnTo>
                      <a:lnTo>
                        <a:pt x="1150620" y="419100"/>
                      </a:lnTo>
                      <a:lnTo>
                        <a:pt x="571500" y="0"/>
                      </a:lnTo>
                      <a:close/>
                    </a:path>
                  </a:pathLst>
                </a:custGeom>
                <a:solidFill>
                  <a:srgbClr val="C18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자유형 85"/>
                <p:cNvSpPr/>
                <p:nvPr/>
              </p:nvSpPr>
              <p:spPr>
                <a:xfrm>
                  <a:off x="5971013" y="1740803"/>
                  <a:ext cx="461041" cy="1202344"/>
                </a:xfrm>
                <a:custGeom>
                  <a:avLst/>
                  <a:gdLst>
                    <a:gd name="connsiteX0" fmla="*/ 566530 w 566530"/>
                    <a:gd name="connsiteY0" fmla="*/ 1451113 h 1451113"/>
                    <a:gd name="connsiteX1" fmla="*/ 288234 w 566530"/>
                    <a:gd name="connsiteY1" fmla="*/ 1053548 h 1451113"/>
                    <a:gd name="connsiteX2" fmla="*/ 278295 w 566530"/>
                    <a:gd name="connsiteY2" fmla="*/ 0 h 1451113"/>
                    <a:gd name="connsiteX3" fmla="*/ 0 w 566530"/>
                    <a:gd name="connsiteY3" fmla="*/ 178904 h 1451113"/>
                    <a:gd name="connsiteX4" fmla="*/ 9939 w 566530"/>
                    <a:gd name="connsiteY4" fmla="*/ 1053548 h 1451113"/>
                    <a:gd name="connsiteX5" fmla="*/ 566530 w 566530"/>
                    <a:gd name="connsiteY5" fmla="*/ 1451113 h 1451113"/>
                    <a:gd name="connsiteX0" fmla="*/ 566530 w 566530"/>
                    <a:gd name="connsiteY0" fmla="*/ 1477448 h 1477448"/>
                    <a:gd name="connsiteX1" fmla="*/ 288234 w 566530"/>
                    <a:gd name="connsiteY1" fmla="*/ 1079883 h 1477448"/>
                    <a:gd name="connsiteX2" fmla="*/ 275368 w 566530"/>
                    <a:gd name="connsiteY2" fmla="*/ 0 h 1477448"/>
                    <a:gd name="connsiteX3" fmla="*/ 0 w 566530"/>
                    <a:gd name="connsiteY3" fmla="*/ 205239 h 1477448"/>
                    <a:gd name="connsiteX4" fmla="*/ 9939 w 566530"/>
                    <a:gd name="connsiteY4" fmla="*/ 1079883 h 1477448"/>
                    <a:gd name="connsiteX5" fmla="*/ 566530 w 566530"/>
                    <a:gd name="connsiteY5" fmla="*/ 1477448 h 1477448"/>
                    <a:gd name="connsiteX0" fmla="*/ 566530 w 566530"/>
                    <a:gd name="connsiteY0" fmla="*/ 1477448 h 1477448"/>
                    <a:gd name="connsiteX1" fmla="*/ 288234 w 566530"/>
                    <a:gd name="connsiteY1" fmla="*/ 1079883 h 1477448"/>
                    <a:gd name="connsiteX2" fmla="*/ 275368 w 566530"/>
                    <a:gd name="connsiteY2" fmla="*/ 0 h 1477448"/>
                    <a:gd name="connsiteX3" fmla="*/ 0 w 566530"/>
                    <a:gd name="connsiteY3" fmla="*/ 205239 h 1477448"/>
                    <a:gd name="connsiteX4" fmla="*/ 1160 w 566530"/>
                    <a:gd name="connsiteY4" fmla="*/ 1076955 h 1477448"/>
                    <a:gd name="connsiteX5" fmla="*/ 566530 w 566530"/>
                    <a:gd name="connsiteY5" fmla="*/ 1477448 h 1477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6530" h="1477448">
                      <a:moveTo>
                        <a:pt x="566530" y="1477448"/>
                      </a:moveTo>
                      <a:lnTo>
                        <a:pt x="288234" y="1079883"/>
                      </a:lnTo>
                      <a:lnTo>
                        <a:pt x="275368" y="0"/>
                      </a:lnTo>
                      <a:lnTo>
                        <a:pt x="0" y="205239"/>
                      </a:lnTo>
                      <a:cubicBezTo>
                        <a:pt x="387" y="495811"/>
                        <a:pt x="773" y="786383"/>
                        <a:pt x="1160" y="1076955"/>
                      </a:cubicBezTo>
                      <a:lnTo>
                        <a:pt x="566530" y="1477448"/>
                      </a:lnTo>
                      <a:close/>
                    </a:path>
                  </a:pathLst>
                </a:custGeom>
                <a:solidFill>
                  <a:srgbClr val="996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4" name="자유형 83"/>
              <p:cNvSpPr/>
              <p:nvPr/>
            </p:nvSpPr>
            <p:spPr>
              <a:xfrm>
                <a:off x="6321425" y="2571741"/>
                <a:ext cx="187325" cy="44459"/>
              </a:xfrm>
              <a:custGeom>
                <a:avLst/>
                <a:gdLst>
                  <a:gd name="connsiteX0" fmla="*/ 0 w 187325"/>
                  <a:gd name="connsiteY0" fmla="*/ 41284 h 44459"/>
                  <a:gd name="connsiteX1" fmla="*/ 95250 w 187325"/>
                  <a:gd name="connsiteY1" fmla="*/ 9 h 44459"/>
                  <a:gd name="connsiteX2" fmla="*/ 187325 w 187325"/>
                  <a:gd name="connsiteY2" fmla="*/ 44459 h 4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325" h="44459">
                    <a:moveTo>
                      <a:pt x="0" y="41284"/>
                    </a:moveTo>
                    <a:cubicBezTo>
                      <a:pt x="32014" y="20382"/>
                      <a:pt x="64029" y="-520"/>
                      <a:pt x="95250" y="9"/>
                    </a:cubicBezTo>
                    <a:cubicBezTo>
                      <a:pt x="126471" y="538"/>
                      <a:pt x="156898" y="22498"/>
                      <a:pt x="187325" y="44459"/>
                    </a:cubicBezTo>
                  </a:path>
                </a:pathLst>
              </a:custGeom>
              <a:ln w="12700">
                <a:solidFill>
                  <a:srgbClr val="4137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자유형 66"/>
            <p:cNvSpPr/>
            <p:nvPr/>
          </p:nvSpPr>
          <p:spPr>
            <a:xfrm>
              <a:off x="2481896" y="3318772"/>
              <a:ext cx="435417" cy="534733"/>
            </a:xfrm>
            <a:custGeom>
              <a:avLst/>
              <a:gdLst>
                <a:gd name="connsiteX0" fmla="*/ 0 w 1143000"/>
                <a:gd name="connsiteY0" fmla="*/ 400050 h 1250967"/>
                <a:gd name="connsiteX1" fmla="*/ 1143000 w 1143000"/>
                <a:gd name="connsiteY1" fmla="*/ 1250950 h 1250967"/>
                <a:gd name="connsiteX2" fmla="*/ 1143000 w 1143000"/>
                <a:gd name="connsiteY2" fmla="*/ 393700 h 1250967"/>
                <a:gd name="connsiteX3" fmla="*/ 558800 w 1143000"/>
                <a:gd name="connsiteY3" fmla="*/ 0 h 1250967"/>
                <a:gd name="connsiteX4" fmla="*/ 0 w 1143000"/>
                <a:gd name="connsiteY4" fmla="*/ 400050 h 1250967"/>
                <a:gd name="connsiteX0" fmla="*/ 0 w 1143000"/>
                <a:gd name="connsiteY0" fmla="*/ 409575 h 1260492"/>
                <a:gd name="connsiteX1" fmla="*/ 1143000 w 1143000"/>
                <a:gd name="connsiteY1" fmla="*/ 1260475 h 1260492"/>
                <a:gd name="connsiteX2" fmla="*/ 1143000 w 1143000"/>
                <a:gd name="connsiteY2" fmla="*/ 403225 h 1260492"/>
                <a:gd name="connsiteX3" fmla="*/ 565944 w 1143000"/>
                <a:gd name="connsiteY3" fmla="*/ 0 h 1260492"/>
                <a:gd name="connsiteX4" fmla="*/ 0 w 1143000"/>
                <a:gd name="connsiteY4" fmla="*/ 409575 h 1260492"/>
                <a:gd name="connsiteX0" fmla="*/ 0 w 1143000"/>
                <a:gd name="connsiteY0" fmla="*/ 409575 h 1255730"/>
                <a:gd name="connsiteX1" fmla="*/ 1140619 w 1143000"/>
                <a:gd name="connsiteY1" fmla="*/ 1255713 h 1255730"/>
                <a:gd name="connsiteX2" fmla="*/ 1143000 w 1143000"/>
                <a:gd name="connsiteY2" fmla="*/ 403225 h 1255730"/>
                <a:gd name="connsiteX3" fmla="*/ 565944 w 1143000"/>
                <a:gd name="connsiteY3" fmla="*/ 0 h 1255730"/>
                <a:gd name="connsiteX4" fmla="*/ 0 w 1143000"/>
                <a:gd name="connsiteY4" fmla="*/ 409575 h 125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255730">
                  <a:moveTo>
                    <a:pt x="0" y="409575"/>
                  </a:moveTo>
                  <a:cubicBezTo>
                    <a:pt x="476250" y="836612"/>
                    <a:pt x="950119" y="1258888"/>
                    <a:pt x="1140619" y="1255713"/>
                  </a:cubicBezTo>
                  <a:cubicBezTo>
                    <a:pt x="1141413" y="971550"/>
                    <a:pt x="1142206" y="687388"/>
                    <a:pt x="1143000" y="403225"/>
                  </a:cubicBezTo>
                  <a:lnTo>
                    <a:pt x="565944" y="0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40107" y="3282997"/>
            <a:ext cx="59558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TA</a:t>
            </a:r>
            <a:endParaRPr lang="ko-KR" altLang="en-US" sz="20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92018" y="3280322"/>
            <a:ext cx="59558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D</a:t>
            </a:r>
            <a:r>
              <a:rPr lang="en-US" altLang="ko-KR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A</a:t>
            </a:r>
            <a:endParaRPr lang="ko-KR" altLang="en-US" sz="20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7440" y="3265054"/>
            <a:ext cx="71208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A</a:t>
            </a:r>
            <a:r>
              <a:rPr lang="en-US" altLang="ko-KR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A</a:t>
            </a:r>
            <a:endParaRPr lang="ko-KR" altLang="en-US" sz="20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98512" y="3279204"/>
            <a:ext cx="59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PL</a:t>
            </a:r>
            <a:endParaRPr lang="ko-KR" altLang="en-US" sz="20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7384" y="3746722"/>
            <a:ext cx="72327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전광</a:t>
            </a:r>
            <a:r>
              <a:rPr lang="ko-KR" altLang="en-US" sz="14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88135" y="3747644"/>
            <a:ext cx="72327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문정길</a:t>
            </a:r>
            <a:endParaRPr lang="ko-KR" altLang="en-US" sz="14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7204" y="3762132"/>
            <a:ext cx="72327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원용선</a:t>
            </a:r>
            <a:endParaRPr lang="ko-KR" altLang="en-US" sz="14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61477" y="3755104"/>
            <a:ext cx="72327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오혁준</a:t>
            </a:r>
            <a:endParaRPr lang="ko-KR" altLang="en-US" sz="14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68" name="직사각형 167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9" name="다이아몬드 168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0" name="다이아몬드 169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1" name="다이아몬드 170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다이아몬드 171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3" name="다이아몬드 172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4" name="다이아몬드 173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78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9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80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5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0" name="다이아몬드 79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1" name="다이아몬드 80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2" name="다이아몬드 81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3" name="다이아몬드 82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79512" y="292642"/>
            <a:ext cx="97334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팀원소</a:t>
            </a:r>
            <a:r>
              <a:rPr lang="ko-KR" altLang="en-US" sz="1600" b="1" dirty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개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육각형 98"/>
          <p:cNvSpPr/>
          <p:nvPr/>
        </p:nvSpPr>
        <p:spPr>
          <a:xfrm rot="19922558">
            <a:off x="5350988" y="2083609"/>
            <a:ext cx="156137" cy="169497"/>
          </a:xfrm>
          <a:prstGeom prst="hexagon">
            <a:avLst/>
          </a:prstGeom>
          <a:solidFill>
            <a:srgbClr val="403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7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C:\Users\PC14\Desktop\프로젝트 이미지\Infinity_Logo_Gold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  <a14:imgEffect>
                      <a14:brightnessContrast bright="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383" y="1457803"/>
            <a:ext cx="2510048" cy="129055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 descr="C:\Users\PC14\Desktop\프로젝트 이미지\7652e506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314">
            <a:off x="1392946" y="1479738"/>
            <a:ext cx="1130296" cy="1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 flipH="1">
            <a:off x="5218641" y="1797823"/>
            <a:ext cx="476366" cy="511564"/>
            <a:chOff x="938682" y="3479800"/>
            <a:chExt cx="2328822" cy="28945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1" name="그룹 100"/>
            <p:cNvGrpSpPr/>
            <p:nvPr/>
          </p:nvGrpSpPr>
          <p:grpSpPr>
            <a:xfrm>
              <a:off x="938682" y="5005344"/>
              <a:ext cx="2328822" cy="1369011"/>
              <a:chOff x="3059832" y="1679402"/>
              <a:chExt cx="2004060" cy="1178098"/>
            </a:xfrm>
          </p:grpSpPr>
          <p:sp>
            <p:nvSpPr>
              <p:cNvPr id="106" name="자유형 105"/>
              <p:cNvSpPr/>
              <p:nvPr/>
            </p:nvSpPr>
            <p:spPr>
              <a:xfrm>
                <a:off x="3855684" y="1938815"/>
                <a:ext cx="542926" cy="912018"/>
              </a:xfrm>
              <a:custGeom>
                <a:avLst/>
                <a:gdLst>
                  <a:gd name="connsiteX0" fmla="*/ 509588 w 509588"/>
                  <a:gd name="connsiteY0" fmla="*/ 0 h 923925"/>
                  <a:gd name="connsiteX1" fmla="*/ 0 w 509588"/>
                  <a:gd name="connsiteY1" fmla="*/ 414338 h 923925"/>
                  <a:gd name="connsiteX2" fmla="*/ 180975 w 509588"/>
                  <a:gd name="connsiteY2" fmla="*/ 923925 h 923925"/>
                  <a:gd name="connsiteX3" fmla="*/ 509588 w 509588"/>
                  <a:gd name="connsiteY3" fmla="*/ 0 h 923925"/>
                  <a:gd name="connsiteX0" fmla="*/ 526257 w 526257"/>
                  <a:gd name="connsiteY0" fmla="*/ 0 h 923925"/>
                  <a:gd name="connsiteX1" fmla="*/ 0 w 526257"/>
                  <a:gd name="connsiteY1" fmla="*/ 411957 h 923925"/>
                  <a:gd name="connsiteX2" fmla="*/ 197644 w 526257"/>
                  <a:gd name="connsiteY2" fmla="*/ 923925 h 923925"/>
                  <a:gd name="connsiteX3" fmla="*/ 526257 w 526257"/>
                  <a:gd name="connsiteY3" fmla="*/ 0 h 923925"/>
                  <a:gd name="connsiteX0" fmla="*/ 523876 w 523876"/>
                  <a:gd name="connsiteY0" fmla="*/ 0 h 919162"/>
                  <a:gd name="connsiteX1" fmla="*/ 0 w 523876"/>
                  <a:gd name="connsiteY1" fmla="*/ 407194 h 919162"/>
                  <a:gd name="connsiteX2" fmla="*/ 197644 w 523876"/>
                  <a:gd name="connsiteY2" fmla="*/ 919162 h 919162"/>
                  <a:gd name="connsiteX3" fmla="*/ 523876 w 523876"/>
                  <a:gd name="connsiteY3" fmla="*/ 0 h 919162"/>
                  <a:gd name="connsiteX0" fmla="*/ 538164 w 538164"/>
                  <a:gd name="connsiteY0" fmla="*/ 0 h 919162"/>
                  <a:gd name="connsiteX1" fmla="*/ 0 w 538164"/>
                  <a:gd name="connsiteY1" fmla="*/ 409575 h 919162"/>
                  <a:gd name="connsiteX2" fmla="*/ 211932 w 538164"/>
                  <a:gd name="connsiteY2" fmla="*/ 919162 h 919162"/>
                  <a:gd name="connsiteX3" fmla="*/ 538164 w 538164"/>
                  <a:gd name="connsiteY3" fmla="*/ 0 h 919162"/>
                  <a:gd name="connsiteX0" fmla="*/ 542926 w 542926"/>
                  <a:gd name="connsiteY0" fmla="*/ 0 h 912018"/>
                  <a:gd name="connsiteX1" fmla="*/ 0 w 542926"/>
                  <a:gd name="connsiteY1" fmla="*/ 402431 h 912018"/>
                  <a:gd name="connsiteX2" fmla="*/ 211932 w 542926"/>
                  <a:gd name="connsiteY2" fmla="*/ 912018 h 912018"/>
                  <a:gd name="connsiteX3" fmla="*/ 542926 w 542926"/>
                  <a:gd name="connsiteY3" fmla="*/ 0 h 91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26" h="912018">
                    <a:moveTo>
                      <a:pt x="542926" y="0"/>
                    </a:moveTo>
                    <a:lnTo>
                      <a:pt x="0" y="402431"/>
                    </a:lnTo>
                    <a:lnTo>
                      <a:pt x="211932" y="912018"/>
                    </a:lnTo>
                    <a:lnTo>
                      <a:pt x="542926" y="0"/>
                    </a:lnTo>
                    <a:close/>
                  </a:path>
                </a:pathLst>
              </a:custGeom>
              <a:solidFill>
                <a:srgbClr val="C0B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07" name="자유형 106"/>
              <p:cNvSpPr/>
              <p:nvPr/>
            </p:nvSpPr>
            <p:spPr>
              <a:xfrm>
                <a:off x="3713606" y="1679402"/>
                <a:ext cx="683419" cy="663575"/>
              </a:xfrm>
              <a:custGeom>
                <a:avLst/>
                <a:gdLst>
                  <a:gd name="connsiteX0" fmla="*/ 0 w 660400"/>
                  <a:gd name="connsiteY0" fmla="*/ 0 h 654050"/>
                  <a:gd name="connsiteX1" fmla="*/ 355600 w 660400"/>
                  <a:gd name="connsiteY1" fmla="*/ 260350 h 654050"/>
                  <a:gd name="connsiteX2" fmla="*/ 660400 w 660400"/>
                  <a:gd name="connsiteY2" fmla="*/ 6350 h 654050"/>
                  <a:gd name="connsiteX3" fmla="*/ 654050 w 660400"/>
                  <a:gd name="connsiteY3" fmla="*/ 254000 h 654050"/>
                  <a:gd name="connsiteX4" fmla="*/ 158750 w 660400"/>
                  <a:gd name="connsiteY4" fmla="*/ 654050 h 654050"/>
                  <a:gd name="connsiteX5" fmla="*/ 0 w 660400"/>
                  <a:gd name="connsiteY5" fmla="*/ 254000 h 654050"/>
                  <a:gd name="connsiteX6" fmla="*/ 0 w 660400"/>
                  <a:gd name="connsiteY6" fmla="*/ 0 h 654050"/>
                  <a:gd name="connsiteX0" fmla="*/ 0 w 660400"/>
                  <a:gd name="connsiteY0" fmla="*/ 0 h 663575"/>
                  <a:gd name="connsiteX1" fmla="*/ 355600 w 660400"/>
                  <a:gd name="connsiteY1" fmla="*/ 260350 h 663575"/>
                  <a:gd name="connsiteX2" fmla="*/ 660400 w 660400"/>
                  <a:gd name="connsiteY2" fmla="*/ 6350 h 663575"/>
                  <a:gd name="connsiteX3" fmla="*/ 654050 w 660400"/>
                  <a:gd name="connsiteY3" fmla="*/ 254000 h 663575"/>
                  <a:gd name="connsiteX4" fmla="*/ 152400 w 660400"/>
                  <a:gd name="connsiteY4" fmla="*/ 663575 h 663575"/>
                  <a:gd name="connsiteX5" fmla="*/ 0 w 660400"/>
                  <a:gd name="connsiteY5" fmla="*/ 254000 h 663575"/>
                  <a:gd name="connsiteX6" fmla="*/ 0 w 660400"/>
                  <a:gd name="connsiteY6" fmla="*/ 0 h 663575"/>
                  <a:gd name="connsiteX0" fmla="*/ 0 w 673100"/>
                  <a:gd name="connsiteY0" fmla="*/ 0 h 663575"/>
                  <a:gd name="connsiteX1" fmla="*/ 355600 w 673100"/>
                  <a:gd name="connsiteY1" fmla="*/ 260350 h 663575"/>
                  <a:gd name="connsiteX2" fmla="*/ 660400 w 673100"/>
                  <a:gd name="connsiteY2" fmla="*/ 6350 h 663575"/>
                  <a:gd name="connsiteX3" fmla="*/ 673100 w 673100"/>
                  <a:gd name="connsiteY3" fmla="*/ 263525 h 663575"/>
                  <a:gd name="connsiteX4" fmla="*/ 152400 w 673100"/>
                  <a:gd name="connsiteY4" fmla="*/ 663575 h 663575"/>
                  <a:gd name="connsiteX5" fmla="*/ 0 w 673100"/>
                  <a:gd name="connsiteY5" fmla="*/ 254000 h 663575"/>
                  <a:gd name="connsiteX6" fmla="*/ 0 w 673100"/>
                  <a:gd name="connsiteY6" fmla="*/ 0 h 663575"/>
                  <a:gd name="connsiteX0" fmla="*/ 0 w 676275"/>
                  <a:gd name="connsiteY0" fmla="*/ 0 h 663575"/>
                  <a:gd name="connsiteX1" fmla="*/ 355600 w 676275"/>
                  <a:gd name="connsiteY1" fmla="*/ 260350 h 663575"/>
                  <a:gd name="connsiteX2" fmla="*/ 676275 w 676275"/>
                  <a:gd name="connsiteY2" fmla="*/ 6350 h 663575"/>
                  <a:gd name="connsiteX3" fmla="*/ 673100 w 676275"/>
                  <a:gd name="connsiteY3" fmla="*/ 263525 h 663575"/>
                  <a:gd name="connsiteX4" fmla="*/ 152400 w 676275"/>
                  <a:gd name="connsiteY4" fmla="*/ 663575 h 663575"/>
                  <a:gd name="connsiteX5" fmla="*/ 0 w 676275"/>
                  <a:gd name="connsiteY5" fmla="*/ 254000 h 663575"/>
                  <a:gd name="connsiteX6" fmla="*/ 0 w 676275"/>
                  <a:gd name="connsiteY6" fmla="*/ 0 h 663575"/>
                  <a:gd name="connsiteX0" fmla="*/ 0 w 680368"/>
                  <a:gd name="connsiteY0" fmla="*/ 0 h 663575"/>
                  <a:gd name="connsiteX1" fmla="*/ 355600 w 680368"/>
                  <a:gd name="connsiteY1" fmla="*/ 260350 h 663575"/>
                  <a:gd name="connsiteX2" fmla="*/ 676275 w 680368"/>
                  <a:gd name="connsiteY2" fmla="*/ 6350 h 663575"/>
                  <a:gd name="connsiteX3" fmla="*/ 680244 w 680368"/>
                  <a:gd name="connsiteY3" fmla="*/ 263525 h 663575"/>
                  <a:gd name="connsiteX4" fmla="*/ 152400 w 680368"/>
                  <a:gd name="connsiteY4" fmla="*/ 663575 h 663575"/>
                  <a:gd name="connsiteX5" fmla="*/ 0 w 680368"/>
                  <a:gd name="connsiteY5" fmla="*/ 254000 h 663575"/>
                  <a:gd name="connsiteX6" fmla="*/ 0 w 680368"/>
                  <a:gd name="connsiteY6" fmla="*/ 0 h 663575"/>
                  <a:gd name="connsiteX0" fmla="*/ 0 w 683419"/>
                  <a:gd name="connsiteY0" fmla="*/ 0 h 663575"/>
                  <a:gd name="connsiteX1" fmla="*/ 355600 w 683419"/>
                  <a:gd name="connsiteY1" fmla="*/ 260350 h 663575"/>
                  <a:gd name="connsiteX2" fmla="*/ 683419 w 683419"/>
                  <a:gd name="connsiteY2" fmla="*/ 6350 h 663575"/>
                  <a:gd name="connsiteX3" fmla="*/ 680244 w 683419"/>
                  <a:gd name="connsiteY3" fmla="*/ 263525 h 663575"/>
                  <a:gd name="connsiteX4" fmla="*/ 152400 w 683419"/>
                  <a:gd name="connsiteY4" fmla="*/ 663575 h 663575"/>
                  <a:gd name="connsiteX5" fmla="*/ 0 w 683419"/>
                  <a:gd name="connsiteY5" fmla="*/ 254000 h 663575"/>
                  <a:gd name="connsiteX6" fmla="*/ 0 w 683419"/>
                  <a:gd name="connsiteY6" fmla="*/ 0 h 66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3419" h="663575">
                    <a:moveTo>
                      <a:pt x="0" y="0"/>
                    </a:moveTo>
                    <a:lnTo>
                      <a:pt x="355600" y="260350"/>
                    </a:lnTo>
                    <a:lnTo>
                      <a:pt x="683419" y="6350"/>
                    </a:lnTo>
                    <a:cubicBezTo>
                      <a:pt x="682361" y="92075"/>
                      <a:pt x="681302" y="177800"/>
                      <a:pt x="680244" y="263525"/>
                    </a:cubicBezTo>
                    <a:lnTo>
                      <a:pt x="152400" y="663575"/>
                    </a:lnTo>
                    <a:lnTo>
                      <a:pt x="0" y="254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3059832" y="1920240"/>
                <a:ext cx="2004060" cy="937260"/>
              </a:xfrm>
              <a:custGeom>
                <a:avLst/>
                <a:gdLst>
                  <a:gd name="connsiteX0" fmla="*/ 655320 w 2004060"/>
                  <a:gd name="connsiteY0" fmla="*/ 0 h 937260"/>
                  <a:gd name="connsiteX1" fmla="*/ 0 w 2004060"/>
                  <a:gd name="connsiteY1" fmla="*/ 259080 h 937260"/>
                  <a:gd name="connsiteX2" fmla="*/ 0 w 2004060"/>
                  <a:gd name="connsiteY2" fmla="*/ 937260 h 937260"/>
                  <a:gd name="connsiteX3" fmla="*/ 2004060 w 2004060"/>
                  <a:gd name="connsiteY3" fmla="*/ 922020 h 937260"/>
                  <a:gd name="connsiteX4" fmla="*/ 1988820 w 2004060"/>
                  <a:gd name="connsiteY4" fmla="*/ 266700 h 937260"/>
                  <a:gd name="connsiteX5" fmla="*/ 1333500 w 2004060"/>
                  <a:gd name="connsiteY5" fmla="*/ 15240 h 937260"/>
                  <a:gd name="connsiteX6" fmla="*/ 1005840 w 2004060"/>
                  <a:gd name="connsiteY6" fmla="*/ 937260 h 937260"/>
                  <a:gd name="connsiteX7" fmla="*/ 655320 w 2004060"/>
                  <a:gd name="connsiteY7" fmla="*/ 0 h 93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4060" h="937260">
                    <a:moveTo>
                      <a:pt x="655320" y="0"/>
                    </a:moveTo>
                    <a:lnTo>
                      <a:pt x="0" y="259080"/>
                    </a:lnTo>
                    <a:lnTo>
                      <a:pt x="0" y="937260"/>
                    </a:lnTo>
                    <a:lnTo>
                      <a:pt x="2004060" y="922020"/>
                    </a:lnTo>
                    <a:lnTo>
                      <a:pt x="1988820" y="266700"/>
                    </a:lnTo>
                    <a:lnTo>
                      <a:pt x="1333500" y="15240"/>
                    </a:lnTo>
                    <a:lnTo>
                      <a:pt x="1005840" y="937260"/>
                    </a:lnTo>
                    <a:lnTo>
                      <a:pt x="655320" y="0"/>
                    </a:lnTo>
                    <a:close/>
                  </a:path>
                </a:pathLst>
              </a:custGeom>
              <a:solidFill>
                <a:srgbClr val="403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1538408" y="3484400"/>
              <a:ext cx="1143671" cy="1682033"/>
              <a:chOff x="5971013" y="1564606"/>
              <a:chExt cx="937316" cy="1378541"/>
            </a:xfrm>
          </p:grpSpPr>
          <p:sp>
            <p:nvSpPr>
              <p:cNvPr id="104" name="자유형 103"/>
              <p:cNvSpPr/>
              <p:nvPr/>
            </p:nvSpPr>
            <p:spPr>
              <a:xfrm>
                <a:off x="5971956" y="1564606"/>
                <a:ext cx="936373" cy="1370453"/>
              </a:xfrm>
              <a:custGeom>
                <a:avLst/>
                <a:gdLst>
                  <a:gd name="connsiteX0" fmla="*/ 571500 w 1150620"/>
                  <a:gd name="connsiteY0" fmla="*/ 0 h 1684020"/>
                  <a:gd name="connsiteX1" fmla="*/ 7620 w 1150620"/>
                  <a:gd name="connsiteY1" fmla="*/ 411480 h 1684020"/>
                  <a:gd name="connsiteX2" fmla="*/ 0 w 1150620"/>
                  <a:gd name="connsiteY2" fmla="*/ 1287780 h 1684020"/>
                  <a:gd name="connsiteX3" fmla="*/ 563880 w 1150620"/>
                  <a:gd name="connsiteY3" fmla="*/ 1684020 h 1684020"/>
                  <a:gd name="connsiteX4" fmla="*/ 1143000 w 1150620"/>
                  <a:gd name="connsiteY4" fmla="*/ 1272540 h 1684020"/>
                  <a:gd name="connsiteX5" fmla="*/ 1150620 w 1150620"/>
                  <a:gd name="connsiteY5" fmla="*/ 419100 h 1684020"/>
                  <a:gd name="connsiteX6" fmla="*/ 571500 w 1150620"/>
                  <a:gd name="connsiteY6" fmla="*/ 0 h 168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620" h="1684020">
                    <a:moveTo>
                      <a:pt x="571500" y="0"/>
                    </a:moveTo>
                    <a:lnTo>
                      <a:pt x="7620" y="411480"/>
                    </a:lnTo>
                    <a:lnTo>
                      <a:pt x="0" y="1287780"/>
                    </a:lnTo>
                    <a:lnTo>
                      <a:pt x="563880" y="1684020"/>
                    </a:lnTo>
                    <a:lnTo>
                      <a:pt x="1143000" y="1272540"/>
                    </a:lnTo>
                    <a:lnTo>
                      <a:pt x="1150620" y="419100"/>
                    </a:lnTo>
                    <a:lnTo>
                      <a:pt x="571500" y="0"/>
                    </a:lnTo>
                    <a:close/>
                  </a:path>
                </a:pathLst>
              </a:custGeom>
              <a:solidFill>
                <a:srgbClr val="C18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5971013" y="1740803"/>
                <a:ext cx="461041" cy="1202344"/>
              </a:xfrm>
              <a:custGeom>
                <a:avLst/>
                <a:gdLst>
                  <a:gd name="connsiteX0" fmla="*/ 566530 w 566530"/>
                  <a:gd name="connsiteY0" fmla="*/ 1451113 h 1451113"/>
                  <a:gd name="connsiteX1" fmla="*/ 288234 w 566530"/>
                  <a:gd name="connsiteY1" fmla="*/ 1053548 h 1451113"/>
                  <a:gd name="connsiteX2" fmla="*/ 278295 w 566530"/>
                  <a:gd name="connsiteY2" fmla="*/ 0 h 1451113"/>
                  <a:gd name="connsiteX3" fmla="*/ 0 w 566530"/>
                  <a:gd name="connsiteY3" fmla="*/ 178904 h 1451113"/>
                  <a:gd name="connsiteX4" fmla="*/ 9939 w 566530"/>
                  <a:gd name="connsiteY4" fmla="*/ 1053548 h 1451113"/>
                  <a:gd name="connsiteX5" fmla="*/ 566530 w 566530"/>
                  <a:gd name="connsiteY5" fmla="*/ 1451113 h 1451113"/>
                  <a:gd name="connsiteX0" fmla="*/ 566530 w 566530"/>
                  <a:gd name="connsiteY0" fmla="*/ 1477448 h 1477448"/>
                  <a:gd name="connsiteX1" fmla="*/ 288234 w 566530"/>
                  <a:gd name="connsiteY1" fmla="*/ 1079883 h 1477448"/>
                  <a:gd name="connsiteX2" fmla="*/ 275368 w 566530"/>
                  <a:gd name="connsiteY2" fmla="*/ 0 h 1477448"/>
                  <a:gd name="connsiteX3" fmla="*/ 0 w 566530"/>
                  <a:gd name="connsiteY3" fmla="*/ 205239 h 1477448"/>
                  <a:gd name="connsiteX4" fmla="*/ 9939 w 566530"/>
                  <a:gd name="connsiteY4" fmla="*/ 1079883 h 1477448"/>
                  <a:gd name="connsiteX5" fmla="*/ 566530 w 566530"/>
                  <a:gd name="connsiteY5" fmla="*/ 1477448 h 1477448"/>
                  <a:gd name="connsiteX0" fmla="*/ 566530 w 566530"/>
                  <a:gd name="connsiteY0" fmla="*/ 1477448 h 1477448"/>
                  <a:gd name="connsiteX1" fmla="*/ 288234 w 566530"/>
                  <a:gd name="connsiteY1" fmla="*/ 1079883 h 1477448"/>
                  <a:gd name="connsiteX2" fmla="*/ 275368 w 566530"/>
                  <a:gd name="connsiteY2" fmla="*/ 0 h 1477448"/>
                  <a:gd name="connsiteX3" fmla="*/ 0 w 566530"/>
                  <a:gd name="connsiteY3" fmla="*/ 205239 h 1477448"/>
                  <a:gd name="connsiteX4" fmla="*/ 1160 w 566530"/>
                  <a:gd name="connsiteY4" fmla="*/ 1076955 h 1477448"/>
                  <a:gd name="connsiteX5" fmla="*/ 566530 w 566530"/>
                  <a:gd name="connsiteY5" fmla="*/ 1477448 h 147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530" h="1477448">
                    <a:moveTo>
                      <a:pt x="566530" y="1477448"/>
                    </a:moveTo>
                    <a:lnTo>
                      <a:pt x="288234" y="1079883"/>
                    </a:lnTo>
                    <a:lnTo>
                      <a:pt x="275368" y="0"/>
                    </a:lnTo>
                    <a:lnTo>
                      <a:pt x="0" y="205239"/>
                    </a:lnTo>
                    <a:cubicBezTo>
                      <a:pt x="387" y="495811"/>
                      <a:pt x="773" y="786383"/>
                      <a:pt x="1160" y="1076955"/>
                    </a:cubicBezTo>
                    <a:lnTo>
                      <a:pt x="566530" y="1477448"/>
                    </a:lnTo>
                    <a:close/>
                  </a:path>
                </a:pathLst>
              </a:custGeom>
              <a:solidFill>
                <a:srgbClr val="996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sp>
          <p:nvSpPr>
            <p:cNvPr id="103" name="자유형 102"/>
            <p:cNvSpPr/>
            <p:nvPr/>
          </p:nvSpPr>
          <p:spPr>
            <a:xfrm>
              <a:off x="1537495" y="3479800"/>
              <a:ext cx="1149351" cy="815180"/>
            </a:xfrm>
            <a:custGeom>
              <a:avLst/>
              <a:gdLst>
                <a:gd name="connsiteX0" fmla="*/ 0 w 1149350"/>
                <a:gd name="connsiteY0" fmla="*/ 438150 h 812800"/>
                <a:gd name="connsiteX1" fmla="*/ 400050 w 1149350"/>
                <a:gd name="connsiteY1" fmla="*/ 273050 h 812800"/>
                <a:gd name="connsiteX2" fmla="*/ 1136650 w 1149350"/>
                <a:gd name="connsiteY2" fmla="*/ 812800 h 812800"/>
                <a:gd name="connsiteX3" fmla="*/ 1149350 w 1149350"/>
                <a:gd name="connsiteY3" fmla="*/ 431800 h 812800"/>
                <a:gd name="connsiteX4" fmla="*/ 571500 w 1149350"/>
                <a:gd name="connsiteY4" fmla="*/ 0 h 812800"/>
                <a:gd name="connsiteX5" fmla="*/ 0 w 1149350"/>
                <a:gd name="connsiteY5" fmla="*/ 438150 h 812800"/>
                <a:gd name="connsiteX0" fmla="*/ 0 w 1135062"/>
                <a:gd name="connsiteY0" fmla="*/ 423863 h 812800"/>
                <a:gd name="connsiteX1" fmla="*/ 385762 w 1135062"/>
                <a:gd name="connsiteY1" fmla="*/ 273050 h 812800"/>
                <a:gd name="connsiteX2" fmla="*/ 1122362 w 1135062"/>
                <a:gd name="connsiteY2" fmla="*/ 812800 h 812800"/>
                <a:gd name="connsiteX3" fmla="*/ 1135062 w 1135062"/>
                <a:gd name="connsiteY3" fmla="*/ 431800 h 812800"/>
                <a:gd name="connsiteX4" fmla="*/ 557212 w 1135062"/>
                <a:gd name="connsiteY4" fmla="*/ 0 h 812800"/>
                <a:gd name="connsiteX5" fmla="*/ 0 w 1135062"/>
                <a:gd name="connsiteY5" fmla="*/ 423863 h 812800"/>
                <a:gd name="connsiteX0" fmla="*/ 0 w 1135062"/>
                <a:gd name="connsiteY0" fmla="*/ 423863 h 815181"/>
                <a:gd name="connsiteX1" fmla="*/ 385762 w 1135062"/>
                <a:gd name="connsiteY1" fmla="*/ 273050 h 815181"/>
                <a:gd name="connsiteX2" fmla="*/ 1131887 w 1135062"/>
                <a:gd name="connsiteY2" fmla="*/ 815181 h 815181"/>
                <a:gd name="connsiteX3" fmla="*/ 1135062 w 1135062"/>
                <a:gd name="connsiteY3" fmla="*/ 431800 h 815181"/>
                <a:gd name="connsiteX4" fmla="*/ 557212 w 1135062"/>
                <a:gd name="connsiteY4" fmla="*/ 0 h 815181"/>
                <a:gd name="connsiteX5" fmla="*/ 0 w 1135062"/>
                <a:gd name="connsiteY5" fmla="*/ 423863 h 815181"/>
                <a:gd name="connsiteX0" fmla="*/ 0 w 1142206"/>
                <a:gd name="connsiteY0" fmla="*/ 423863 h 815181"/>
                <a:gd name="connsiteX1" fmla="*/ 385762 w 1142206"/>
                <a:gd name="connsiteY1" fmla="*/ 273050 h 815181"/>
                <a:gd name="connsiteX2" fmla="*/ 1131887 w 1142206"/>
                <a:gd name="connsiteY2" fmla="*/ 815181 h 815181"/>
                <a:gd name="connsiteX3" fmla="*/ 1142206 w 1142206"/>
                <a:gd name="connsiteY3" fmla="*/ 424657 h 815181"/>
                <a:gd name="connsiteX4" fmla="*/ 557212 w 1142206"/>
                <a:gd name="connsiteY4" fmla="*/ 0 h 815181"/>
                <a:gd name="connsiteX5" fmla="*/ 0 w 1142206"/>
                <a:gd name="connsiteY5" fmla="*/ 423863 h 815181"/>
                <a:gd name="connsiteX0" fmla="*/ 0 w 1149350"/>
                <a:gd name="connsiteY0" fmla="*/ 426244 h 815181"/>
                <a:gd name="connsiteX1" fmla="*/ 392906 w 1149350"/>
                <a:gd name="connsiteY1" fmla="*/ 273050 h 815181"/>
                <a:gd name="connsiteX2" fmla="*/ 1139031 w 1149350"/>
                <a:gd name="connsiteY2" fmla="*/ 815181 h 815181"/>
                <a:gd name="connsiteX3" fmla="*/ 1149350 w 1149350"/>
                <a:gd name="connsiteY3" fmla="*/ 424657 h 815181"/>
                <a:gd name="connsiteX4" fmla="*/ 564356 w 1149350"/>
                <a:gd name="connsiteY4" fmla="*/ 0 h 815181"/>
                <a:gd name="connsiteX5" fmla="*/ 0 w 1149350"/>
                <a:gd name="connsiteY5" fmla="*/ 426244 h 8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9350" h="815181">
                  <a:moveTo>
                    <a:pt x="0" y="426244"/>
                  </a:moveTo>
                  <a:lnTo>
                    <a:pt x="392906" y="273050"/>
                  </a:lnTo>
                  <a:lnTo>
                    <a:pt x="1139031" y="815181"/>
                  </a:lnTo>
                  <a:cubicBezTo>
                    <a:pt x="1140089" y="687387"/>
                    <a:pt x="1148292" y="552451"/>
                    <a:pt x="1149350" y="424657"/>
                  </a:cubicBezTo>
                  <a:lnTo>
                    <a:pt x="564356" y="0"/>
                  </a:lnTo>
                  <a:lnTo>
                    <a:pt x="0" y="426244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 flipH="1">
            <a:off x="4030668" y="1800767"/>
            <a:ext cx="479762" cy="508918"/>
            <a:chOff x="7717888" y="88320"/>
            <a:chExt cx="2345416" cy="2969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0" name="그룹 109"/>
            <p:cNvGrpSpPr/>
            <p:nvPr/>
          </p:nvGrpSpPr>
          <p:grpSpPr>
            <a:xfrm>
              <a:off x="7717888" y="247979"/>
              <a:ext cx="2345416" cy="2810129"/>
              <a:chOff x="5220072" y="240332"/>
              <a:chExt cx="2345416" cy="2810129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5808080" y="240332"/>
                <a:ext cx="1183640" cy="1693959"/>
                <a:chOff x="3402092" y="1057300"/>
                <a:chExt cx="1183640" cy="1693959"/>
              </a:xfrm>
            </p:grpSpPr>
            <p:sp>
              <p:nvSpPr>
                <p:cNvPr id="135" name="자유형 134"/>
                <p:cNvSpPr/>
                <p:nvPr/>
              </p:nvSpPr>
              <p:spPr>
                <a:xfrm>
                  <a:off x="3419872" y="1057300"/>
                  <a:ext cx="1150620" cy="1684020"/>
                </a:xfrm>
                <a:custGeom>
                  <a:avLst/>
                  <a:gdLst>
                    <a:gd name="connsiteX0" fmla="*/ 571500 w 1150620"/>
                    <a:gd name="connsiteY0" fmla="*/ 0 h 1684020"/>
                    <a:gd name="connsiteX1" fmla="*/ 7620 w 1150620"/>
                    <a:gd name="connsiteY1" fmla="*/ 411480 h 1684020"/>
                    <a:gd name="connsiteX2" fmla="*/ 0 w 1150620"/>
                    <a:gd name="connsiteY2" fmla="*/ 1287780 h 1684020"/>
                    <a:gd name="connsiteX3" fmla="*/ 563880 w 1150620"/>
                    <a:gd name="connsiteY3" fmla="*/ 1684020 h 1684020"/>
                    <a:gd name="connsiteX4" fmla="*/ 1143000 w 1150620"/>
                    <a:gd name="connsiteY4" fmla="*/ 1272540 h 1684020"/>
                    <a:gd name="connsiteX5" fmla="*/ 1150620 w 1150620"/>
                    <a:gd name="connsiteY5" fmla="*/ 419100 h 1684020"/>
                    <a:gd name="connsiteX6" fmla="*/ 571500 w 1150620"/>
                    <a:gd name="connsiteY6" fmla="*/ 0 h 168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0620" h="1684020">
                      <a:moveTo>
                        <a:pt x="571500" y="0"/>
                      </a:moveTo>
                      <a:lnTo>
                        <a:pt x="7620" y="411480"/>
                      </a:lnTo>
                      <a:lnTo>
                        <a:pt x="0" y="1287780"/>
                      </a:lnTo>
                      <a:lnTo>
                        <a:pt x="563880" y="1684020"/>
                      </a:lnTo>
                      <a:lnTo>
                        <a:pt x="1143000" y="1272540"/>
                      </a:lnTo>
                      <a:lnTo>
                        <a:pt x="1150620" y="419100"/>
                      </a:lnTo>
                      <a:lnTo>
                        <a:pt x="571500" y="0"/>
                      </a:lnTo>
                      <a:close/>
                    </a:path>
                  </a:pathLst>
                </a:custGeom>
                <a:solidFill>
                  <a:srgbClr val="C18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>
                  <a:off x="3418713" y="1300146"/>
                  <a:ext cx="566530" cy="1451113"/>
                </a:xfrm>
                <a:custGeom>
                  <a:avLst/>
                  <a:gdLst>
                    <a:gd name="connsiteX0" fmla="*/ 566530 w 566530"/>
                    <a:gd name="connsiteY0" fmla="*/ 1451113 h 1451113"/>
                    <a:gd name="connsiteX1" fmla="*/ 288234 w 566530"/>
                    <a:gd name="connsiteY1" fmla="*/ 1053548 h 1451113"/>
                    <a:gd name="connsiteX2" fmla="*/ 278295 w 566530"/>
                    <a:gd name="connsiteY2" fmla="*/ 0 h 1451113"/>
                    <a:gd name="connsiteX3" fmla="*/ 0 w 566530"/>
                    <a:gd name="connsiteY3" fmla="*/ 178904 h 1451113"/>
                    <a:gd name="connsiteX4" fmla="*/ 9939 w 566530"/>
                    <a:gd name="connsiteY4" fmla="*/ 1053548 h 1451113"/>
                    <a:gd name="connsiteX5" fmla="*/ 566530 w 566530"/>
                    <a:gd name="connsiteY5" fmla="*/ 1451113 h 1451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6530" h="1451113">
                      <a:moveTo>
                        <a:pt x="566530" y="1451113"/>
                      </a:moveTo>
                      <a:lnTo>
                        <a:pt x="288234" y="1053548"/>
                      </a:lnTo>
                      <a:lnTo>
                        <a:pt x="278295" y="0"/>
                      </a:lnTo>
                      <a:lnTo>
                        <a:pt x="0" y="178904"/>
                      </a:lnTo>
                      <a:lnTo>
                        <a:pt x="9939" y="1053548"/>
                      </a:lnTo>
                      <a:lnTo>
                        <a:pt x="566530" y="1451113"/>
                      </a:lnTo>
                      <a:close/>
                    </a:path>
                  </a:pathLst>
                </a:custGeom>
                <a:solidFill>
                  <a:srgbClr val="AB78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37" name="자유형 136"/>
                <p:cNvSpPr/>
                <p:nvPr/>
              </p:nvSpPr>
              <p:spPr>
                <a:xfrm>
                  <a:off x="3402092" y="1063650"/>
                  <a:ext cx="1183640" cy="1546860"/>
                </a:xfrm>
                <a:custGeom>
                  <a:avLst/>
                  <a:gdLst>
                    <a:gd name="connsiteX0" fmla="*/ 0 w 1165860"/>
                    <a:gd name="connsiteY0" fmla="*/ 1028700 h 1546860"/>
                    <a:gd name="connsiteX1" fmla="*/ 7620 w 1165860"/>
                    <a:gd name="connsiteY1" fmla="*/ 381000 h 1546860"/>
                    <a:gd name="connsiteX2" fmla="*/ 571500 w 1165860"/>
                    <a:gd name="connsiteY2" fmla="*/ 0 h 1546860"/>
                    <a:gd name="connsiteX3" fmla="*/ 1165860 w 1165860"/>
                    <a:gd name="connsiteY3" fmla="*/ 396240 h 1546860"/>
                    <a:gd name="connsiteX4" fmla="*/ 1158240 w 1165860"/>
                    <a:gd name="connsiteY4" fmla="*/ 1264920 h 1546860"/>
                    <a:gd name="connsiteX5" fmla="*/ 762000 w 1165860"/>
                    <a:gd name="connsiteY5" fmla="*/ 1546860 h 1546860"/>
                    <a:gd name="connsiteX6" fmla="*/ 228600 w 1165860"/>
                    <a:gd name="connsiteY6" fmla="*/ 320040 h 1546860"/>
                    <a:gd name="connsiteX7" fmla="*/ 0 w 1165860"/>
                    <a:gd name="connsiteY7" fmla="*/ 1028700 h 1546860"/>
                    <a:gd name="connsiteX0" fmla="*/ 17780 w 1183640"/>
                    <a:gd name="connsiteY0" fmla="*/ 1028700 h 1546860"/>
                    <a:gd name="connsiteX1" fmla="*/ 0 w 1183640"/>
                    <a:gd name="connsiteY1" fmla="*/ 406400 h 1546860"/>
                    <a:gd name="connsiteX2" fmla="*/ 589280 w 1183640"/>
                    <a:gd name="connsiteY2" fmla="*/ 0 h 1546860"/>
                    <a:gd name="connsiteX3" fmla="*/ 1183640 w 1183640"/>
                    <a:gd name="connsiteY3" fmla="*/ 396240 h 1546860"/>
                    <a:gd name="connsiteX4" fmla="*/ 1176020 w 1183640"/>
                    <a:gd name="connsiteY4" fmla="*/ 1264920 h 1546860"/>
                    <a:gd name="connsiteX5" fmla="*/ 779780 w 1183640"/>
                    <a:gd name="connsiteY5" fmla="*/ 1546860 h 1546860"/>
                    <a:gd name="connsiteX6" fmla="*/ 246380 w 1183640"/>
                    <a:gd name="connsiteY6" fmla="*/ 320040 h 1546860"/>
                    <a:gd name="connsiteX7" fmla="*/ 17780 w 1183640"/>
                    <a:gd name="connsiteY7" fmla="*/ 1028700 h 154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3640" h="1546860">
                      <a:moveTo>
                        <a:pt x="17780" y="1028700"/>
                      </a:moveTo>
                      <a:lnTo>
                        <a:pt x="0" y="406400"/>
                      </a:lnTo>
                      <a:lnTo>
                        <a:pt x="589280" y="0"/>
                      </a:lnTo>
                      <a:lnTo>
                        <a:pt x="1183640" y="396240"/>
                      </a:lnTo>
                      <a:lnTo>
                        <a:pt x="1176020" y="1264920"/>
                      </a:lnTo>
                      <a:lnTo>
                        <a:pt x="779780" y="1546860"/>
                      </a:lnTo>
                      <a:lnTo>
                        <a:pt x="246380" y="320040"/>
                      </a:lnTo>
                      <a:lnTo>
                        <a:pt x="17780" y="1028700"/>
                      </a:lnTo>
                      <a:close/>
                    </a:path>
                  </a:pathLst>
                </a:custGeom>
                <a:solidFill>
                  <a:srgbClr val="4137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5220072" y="1844968"/>
                <a:ext cx="2345416" cy="1205493"/>
                <a:chOff x="2548459" y="3807683"/>
                <a:chExt cx="2345416" cy="1205493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>
                  <a:off x="2548459" y="3807683"/>
                  <a:ext cx="2345416" cy="1205493"/>
                  <a:chOff x="3476709" y="4488234"/>
                  <a:chExt cx="1762125" cy="905694"/>
                </a:xfrm>
              </p:grpSpPr>
              <p:sp>
                <p:nvSpPr>
                  <p:cNvPr id="132" name="자유형 131"/>
                  <p:cNvSpPr/>
                  <p:nvPr/>
                </p:nvSpPr>
                <p:spPr>
                  <a:xfrm>
                    <a:off x="3476709" y="4581128"/>
                    <a:ext cx="1762125" cy="812800"/>
                  </a:xfrm>
                  <a:custGeom>
                    <a:avLst/>
                    <a:gdLst>
                      <a:gd name="connsiteX0" fmla="*/ 600075 w 1771650"/>
                      <a:gd name="connsiteY0" fmla="*/ 0 h 838200"/>
                      <a:gd name="connsiteX1" fmla="*/ 0 w 1771650"/>
                      <a:gd name="connsiteY1" fmla="*/ 200025 h 838200"/>
                      <a:gd name="connsiteX2" fmla="*/ 9525 w 1771650"/>
                      <a:gd name="connsiteY2" fmla="*/ 838200 h 838200"/>
                      <a:gd name="connsiteX3" fmla="*/ 1762125 w 1771650"/>
                      <a:gd name="connsiteY3" fmla="*/ 828675 h 838200"/>
                      <a:gd name="connsiteX4" fmla="*/ 1771650 w 1771650"/>
                      <a:gd name="connsiteY4" fmla="*/ 209550 h 838200"/>
                      <a:gd name="connsiteX5" fmla="*/ 1162050 w 1771650"/>
                      <a:gd name="connsiteY5" fmla="*/ 0 h 838200"/>
                      <a:gd name="connsiteX6" fmla="*/ 904875 w 1771650"/>
                      <a:gd name="connsiteY6" fmla="*/ 228600 h 838200"/>
                      <a:gd name="connsiteX7" fmla="*/ 600075 w 1771650"/>
                      <a:gd name="connsiteY7" fmla="*/ 0 h 838200"/>
                      <a:gd name="connsiteX0" fmla="*/ 603250 w 1774825"/>
                      <a:gd name="connsiteY0" fmla="*/ 0 h 828675"/>
                      <a:gd name="connsiteX1" fmla="*/ 3175 w 1774825"/>
                      <a:gd name="connsiteY1" fmla="*/ 200025 h 828675"/>
                      <a:gd name="connsiteX2" fmla="*/ 0 w 1774825"/>
                      <a:gd name="connsiteY2" fmla="*/ 812800 h 828675"/>
                      <a:gd name="connsiteX3" fmla="*/ 1765300 w 1774825"/>
                      <a:gd name="connsiteY3" fmla="*/ 828675 h 828675"/>
                      <a:gd name="connsiteX4" fmla="*/ 1774825 w 1774825"/>
                      <a:gd name="connsiteY4" fmla="*/ 209550 h 828675"/>
                      <a:gd name="connsiteX5" fmla="*/ 1165225 w 1774825"/>
                      <a:gd name="connsiteY5" fmla="*/ 0 h 828675"/>
                      <a:gd name="connsiteX6" fmla="*/ 908050 w 1774825"/>
                      <a:gd name="connsiteY6" fmla="*/ 228600 h 828675"/>
                      <a:gd name="connsiteX7" fmla="*/ 603250 w 1774825"/>
                      <a:gd name="connsiteY7" fmla="*/ 0 h 828675"/>
                      <a:gd name="connsiteX0" fmla="*/ 603250 w 1774825"/>
                      <a:gd name="connsiteY0" fmla="*/ 0 h 812800"/>
                      <a:gd name="connsiteX1" fmla="*/ 3175 w 1774825"/>
                      <a:gd name="connsiteY1" fmla="*/ 200025 h 812800"/>
                      <a:gd name="connsiteX2" fmla="*/ 0 w 1774825"/>
                      <a:gd name="connsiteY2" fmla="*/ 812800 h 812800"/>
                      <a:gd name="connsiteX3" fmla="*/ 1762125 w 1774825"/>
                      <a:gd name="connsiteY3" fmla="*/ 812800 h 812800"/>
                      <a:gd name="connsiteX4" fmla="*/ 1774825 w 1774825"/>
                      <a:gd name="connsiteY4" fmla="*/ 209550 h 812800"/>
                      <a:gd name="connsiteX5" fmla="*/ 1165225 w 1774825"/>
                      <a:gd name="connsiteY5" fmla="*/ 0 h 812800"/>
                      <a:gd name="connsiteX6" fmla="*/ 908050 w 1774825"/>
                      <a:gd name="connsiteY6" fmla="*/ 228600 h 812800"/>
                      <a:gd name="connsiteX7" fmla="*/ 603250 w 1774825"/>
                      <a:gd name="connsiteY7" fmla="*/ 0 h 812800"/>
                      <a:gd name="connsiteX0" fmla="*/ 603250 w 1762125"/>
                      <a:gd name="connsiteY0" fmla="*/ 0 h 812800"/>
                      <a:gd name="connsiteX1" fmla="*/ 3175 w 1762125"/>
                      <a:gd name="connsiteY1" fmla="*/ 200025 h 812800"/>
                      <a:gd name="connsiteX2" fmla="*/ 0 w 1762125"/>
                      <a:gd name="connsiteY2" fmla="*/ 812800 h 812800"/>
                      <a:gd name="connsiteX3" fmla="*/ 1762125 w 1762125"/>
                      <a:gd name="connsiteY3" fmla="*/ 812800 h 812800"/>
                      <a:gd name="connsiteX4" fmla="*/ 1762125 w 1762125"/>
                      <a:gd name="connsiteY4" fmla="*/ 228600 h 812800"/>
                      <a:gd name="connsiteX5" fmla="*/ 1165225 w 1762125"/>
                      <a:gd name="connsiteY5" fmla="*/ 0 h 812800"/>
                      <a:gd name="connsiteX6" fmla="*/ 908050 w 1762125"/>
                      <a:gd name="connsiteY6" fmla="*/ 228600 h 812800"/>
                      <a:gd name="connsiteX7" fmla="*/ 603250 w 1762125"/>
                      <a:gd name="connsiteY7" fmla="*/ 0 h 812800"/>
                      <a:gd name="connsiteX0" fmla="*/ 603250 w 1762125"/>
                      <a:gd name="connsiteY0" fmla="*/ 0 h 812800"/>
                      <a:gd name="connsiteX1" fmla="*/ 9525 w 1762125"/>
                      <a:gd name="connsiteY1" fmla="*/ 225425 h 812800"/>
                      <a:gd name="connsiteX2" fmla="*/ 0 w 1762125"/>
                      <a:gd name="connsiteY2" fmla="*/ 812800 h 812800"/>
                      <a:gd name="connsiteX3" fmla="*/ 1762125 w 1762125"/>
                      <a:gd name="connsiteY3" fmla="*/ 812800 h 812800"/>
                      <a:gd name="connsiteX4" fmla="*/ 1762125 w 1762125"/>
                      <a:gd name="connsiteY4" fmla="*/ 228600 h 812800"/>
                      <a:gd name="connsiteX5" fmla="*/ 1165225 w 1762125"/>
                      <a:gd name="connsiteY5" fmla="*/ 0 h 812800"/>
                      <a:gd name="connsiteX6" fmla="*/ 908050 w 1762125"/>
                      <a:gd name="connsiteY6" fmla="*/ 228600 h 812800"/>
                      <a:gd name="connsiteX7" fmla="*/ 603250 w 1762125"/>
                      <a:gd name="connsiteY7" fmla="*/ 0 h 812800"/>
                      <a:gd name="connsiteX0" fmla="*/ 603250 w 1762125"/>
                      <a:gd name="connsiteY0" fmla="*/ 0 h 812800"/>
                      <a:gd name="connsiteX1" fmla="*/ 9525 w 1762125"/>
                      <a:gd name="connsiteY1" fmla="*/ 225425 h 812800"/>
                      <a:gd name="connsiteX2" fmla="*/ 0 w 1762125"/>
                      <a:gd name="connsiteY2" fmla="*/ 812800 h 812800"/>
                      <a:gd name="connsiteX3" fmla="*/ 1762125 w 1762125"/>
                      <a:gd name="connsiteY3" fmla="*/ 812800 h 812800"/>
                      <a:gd name="connsiteX4" fmla="*/ 1762125 w 1762125"/>
                      <a:gd name="connsiteY4" fmla="*/ 228600 h 812800"/>
                      <a:gd name="connsiteX5" fmla="*/ 1165225 w 1762125"/>
                      <a:gd name="connsiteY5" fmla="*/ 0 h 812800"/>
                      <a:gd name="connsiteX6" fmla="*/ 895350 w 1762125"/>
                      <a:gd name="connsiteY6" fmla="*/ 238125 h 812800"/>
                      <a:gd name="connsiteX7" fmla="*/ 603250 w 1762125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62125" h="812800">
                        <a:moveTo>
                          <a:pt x="603250" y="0"/>
                        </a:moveTo>
                        <a:lnTo>
                          <a:pt x="9525" y="225425"/>
                        </a:lnTo>
                        <a:cubicBezTo>
                          <a:pt x="8467" y="429683"/>
                          <a:pt x="1058" y="608542"/>
                          <a:pt x="0" y="812800"/>
                        </a:cubicBezTo>
                        <a:lnTo>
                          <a:pt x="1762125" y="812800"/>
                        </a:lnTo>
                        <a:lnTo>
                          <a:pt x="1762125" y="228600"/>
                        </a:lnTo>
                        <a:lnTo>
                          <a:pt x="1165225" y="0"/>
                        </a:lnTo>
                        <a:lnTo>
                          <a:pt x="895350" y="238125"/>
                        </a:lnTo>
                        <a:lnTo>
                          <a:pt x="603250" y="0"/>
                        </a:lnTo>
                        <a:close/>
                      </a:path>
                    </a:pathLst>
                  </a:custGeom>
                  <a:solidFill>
                    <a:srgbClr val="C18C6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  <p:sp>
                <p:nvSpPr>
                  <p:cNvPr id="133" name="자유형 132"/>
                  <p:cNvSpPr/>
                  <p:nvPr/>
                </p:nvSpPr>
                <p:spPr>
                  <a:xfrm>
                    <a:off x="3483059" y="4584303"/>
                    <a:ext cx="1057275" cy="806450"/>
                  </a:xfrm>
                  <a:custGeom>
                    <a:avLst/>
                    <a:gdLst>
                      <a:gd name="connsiteX0" fmla="*/ 1057275 w 1057275"/>
                      <a:gd name="connsiteY0" fmla="*/ 114300 h 819150"/>
                      <a:gd name="connsiteX1" fmla="*/ 781050 w 1057275"/>
                      <a:gd name="connsiteY1" fmla="*/ 390525 h 819150"/>
                      <a:gd name="connsiteX2" fmla="*/ 885825 w 1057275"/>
                      <a:gd name="connsiteY2" fmla="*/ 819150 h 819150"/>
                      <a:gd name="connsiteX3" fmla="*/ 0 w 1057275"/>
                      <a:gd name="connsiteY3" fmla="*/ 809625 h 819150"/>
                      <a:gd name="connsiteX4" fmla="*/ 0 w 1057275"/>
                      <a:gd name="connsiteY4" fmla="*/ 219075 h 819150"/>
                      <a:gd name="connsiteX5" fmla="*/ 581025 w 1057275"/>
                      <a:gd name="connsiteY5" fmla="*/ 0 h 819150"/>
                      <a:gd name="connsiteX6" fmla="*/ 857250 w 1057275"/>
                      <a:gd name="connsiteY6" fmla="*/ 209550 h 819150"/>
                      <a:gd name="connsiteX7" fmla="*/ 1057275 w 1057275"/>
                      <a:gd name="connsiteY7" fmla="*/ 114300 h 819150"/>
                      <a:gd name="connsiteX0" fmla="*/ 1057275 w 1057275"/>
                      <a:gd name="connsiteY0" fmla="*/ 88900 h 819150"/>
                      <a:gd name="connsiteX1" fmla="*/ 781050 w 1057275"/>
                      <a:gd name="connsiteY1" fmla="*/ 390525 h 819150"/>
                      <a:gd name="connsiteX2" fmla="*/ 885825 w 1057275"/>
                      <a:gd name="connsiteY2" fmla="*/ 819150 h 819150"/>
                      <a:gd name="connsiteX3" fmla="*/ 0 w 1057275"/>
                      <a:gd name="connsiteY3" fmla="*/ 809625 h 819150"/>
                      <a:gd name="connsiteX4" fmla="*/ 0 w 1057275"/>
                      <a:gd name="connsiteY4" fmla="*/ 219075 h 819150"/>
                      <a:gd name="connsiteX5" fmla="*/ 581025 w 1057275"/>
                      <a:gd name="connsiteY5" fmla="*/ 0 h 819150"/>
                      <a:gd name="connsiteX6" fmla="*/ 857250 w 1057275"/>
                      <a:gd name="connsiteY6" fmla="*/ 209550 h 819150"/>
                      <a:gd name="connsiteX7" fmla="*/ 1057275 w 1057275"/>
                      <a:gd name="connsiteY7" fmla="*/ 88900 h 819150"/>
                      <a:gd name="connsiteX0" fmla="*/ 1057275 w 1057275"/>
                      <a:gd name="connsiteY0" fmla="*/ 85725 h 815975"/>
                      <a:gd name="connsiteX1" fmla="*/ 781050 w 1057275"/>
                      <a:gd name="connsiteY1" fmla="*/ 387350 h 815975"/>
                      <a:gd name="connsiteX2" fmla="*/ 885825 w 1057275"/>
                      <a:gd name="connsiteY2" fmla="*/ 815975 h 815975"/>
                      <a:gd name="connsiteX3" fmla="*/ 0 w 1057275"/>
                      <a:gd name="connsiteY3" fmla="*/ 806450 h 815975"/>
                      <a:gd name="connsiteX4" fmla="*/ 0 w 1057275"/>
                      <a:gd name="connsiteY4" fmla="*/ 215900 h 815975"/>
                      <a:gd name="connsiteX5" fmla="*/ 596900 w 1057275"/>
                      <a:gd name="connsiteY5" fmla="*/ 0 h 815975"/>
                      <a:gd name="connsiteX6" fmla="*/ 857250 w 1057275"/>
                      <a:gd name="connsiteY6" fmla="*/ 206375 h 815975"/>
                      <a:gd name="connsiteX7" fmla="*/ 1057275 w 1057275"/>
                      <a:gd name="connsiteY7" fmla="*/ 85725 h 815975"/>
                      <a:gd name="connsiteX0" fmla="*/ 1057275 w 1057275"/>
                      <a:gd name="connsiteY0" fmla="*/ 85725 h 806450"/>
                      <a:gd name="connsiteX1" fmla="*/ 781050 w 1057275"/>
                      <a:gd name="connsiteY1" fmla="*/ 387350 h 806450"/>
                      <a:gd name="connsiteX2" fmla="*/ 889000 w 1057275"/>
                      <a:gd name="connsiteY2" fmla="*/ 803275 h 806450"/>
                      <a:gd name="connsiteX3" fmla="*/ 0 w 1057275"/>
                      <a:gd name="connsiteY3" fmla="*/ 806450 h 806450"/>
                      <a:gd name="connsiteX4" fmla="*/ 0 w 1057275"/>
                      <a:gd name="connsiteY4" fmla="*/ 215900 h 806450"/>
                      <a:gd name="connsiteX5" fmla="*/ 596900 w 1057275"/>
                      <a:gd name="connsiteY5" fmla="*/ 0 h 806450"/>
                      <a:gd name="connsiteX6" fmla="*/ 857250 w 1057275"/>
                      <a:gd name="connsiteY6" fmla="*/ 206375 h 806450"/>
                      <a:gd name="connsiteX7" fmla="*/ 1057275 w 1057275"/>
                      <a:gd name="connsiteY7" fmla="*/ 85725 h 806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57275" h="806450">
                        <a:moveTo>
                          <a:pt x="1057275" y="85725"/>
                        </a:moveTo>
                        <a:lnTo>
                          <a:pt x="781050" y="387350"/>
                        </a:lnTo>
                        <a:lnTo>
                          <a:pt x="889000" y="803275"/>
                        </a:lnTo>
                        <a:lnTo>
                          <a:pt x="0" y="806450"/>
                        </a:lnTo>
                        <a:lnTo>
                          <a:pt x="0" y="215900"/>
                        </a:lnTo>
                        <a:lnTo>
                          <a:pt x="596900" y="0"/>
                        </a:lnTo>
                        <a:lnTo>
                          <a:pt x="857250" y="206375"/>
                        </a:lnTo>
                        <a:lnTo>
                          <a:pt x="1057275" y="85725"/>
                        </a:lnTo>
                        <a:close/>
                      </a:path>
                    </a:pathLst>
                  </a:custGeom>
                  <a:solidFill>
                    <a:srgbClr val="AB78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  <p:sp>
                <p:nvSpPr>
                  <p:cNvPr id="134" name="자유형 133"/>
                  <p:cNvSpPr/>
                  <p:nvPr/>
                </p:nvSpPr>
                <p:spPr>
                  <a:xfrm>
                    <a:off x="4072707" y="4488234"/>
                    <a:ext cx="580827" cy="324637"/>
                  </a:xfrm>
                  <a:custGeom>
                    <a:avLst/>
                    <a:gdLst>
                      <a:gd name="connsiteX0" fmla="*/ 106680 w 762000"/>
                      <a:gd name="connsiteY0" fmla="*/ 0 h 441960"/>
                      <a:gd name="connsiteX1" fmla="*/ 373380 w 762000"/>
                      <a:gd name="connsiteY1" fmla="*/ 228600 h 441960"/>
                      <a:gd name="connsiteX2" fmla="*/ 601980 w 762000"/>
                      <a:gd name="connsiteY2" fmla="*/ 30480 h 441960"/>
                      <a:gd name="connsiteX3" fmla="*/ 762000 w 762000"/>
                      <a:gd name="connsiteY3" fmla="*/ 152400 h 441960"/>
                      <a:gd name="connsiteX4" fmla="*/ 365760 w 762000"/>
                      <a:gd name="connsiteY4" fmla="*/ 441960 h 441960"/>
                      <a:gd name="connsiteX5" fmla="*/ 0 w 762000"/>
                      <a:gd name="connsiteY5" fmla="*/ 175260 h 441960"/>
                      <a:gd name="connsiteX6" fmla="*/ 106680 w 762000"/>
                      <a:gd name="connsiteY6" fmla="*/ 0 h 441960"/>
                      <a:gd name="connsiteX0" fmla="*/ 106680 w 762000"/>
                      <a:gd name="connsiteY0" fmla="*/ 0 h 480060"/>
                      <a:gd name="connsiteX1" fmla="*/ 373380 w 762000"/>
                      <a:gd name="connsiteY1" fmla="*/ 228600 h 480060"/>
                      <a:gd name="connsiteX2" fmla="*/ 601980 w 762000"/>
                      <a:gd name="connsiteY2" fmla="*/ 30480 h 480060"/>
                      <a:gd name="connsiteX3" fmla="*/ 762000 w 762000"/>
                      <a:gd name="connsiteY3" fmla="*/ 152400 h 480060"/>
                      <a:gd name="connsiteX4" fmla="*/ 365760 w 762000"/>
                      <a:gd name="connsiteY4" fmla="*/ 480060 h 480060"/>
                      <a:gd name="connsiteX5" fmla="*/ 0 w 762000"/>
                      <a:gd name="connsiteY5" fmla="*/ 175260 h 480060"/>
                      <a:gd name="connsiteX6" fmla="*/ 106680 w 762000"/>
                      <a:gd name="connsiteY6" fmla="*/ 0 h 480060"/>
                      <a:gd name="connsiteX0" fmla="*/ 121920 w 777240"/>
                      <a:gd name="connsiteY0" fmla="*/ 0 h 480060"/>
                      <a:gd name="connsiteX1" fmla="*/ 388620 w 777240"/>
                      <a:gd name="connsiteY1" fmla="*/ 228600 h 480060"/>
                      <a:gd name="connsiteX2" fmla="*/ 617220 w 777240"/>
                      <a:gd name="connsiteY2" fmla="*/ 30480 h 480060"/>
                      <a:gd name="connsiteX3" fmla="*/ 777240 w 777240"/>
                      <a:gd name="connsiteY3" fmla="*/ 152400 h 480060"/>
                      <a:gd name="connsiteX4" fmla="*/ 381000 w 777240"/>
                      <a:gd name="connsiteY4" fmla="*/ 480060 h 480060"/>
                      <a:gd name="connsiteX5" fmla="*/ 0 w 777240"/>
                      <a:gd name="connsiteY5" fmla="*/ 160020 h 480060"/>
                      <a:gd name="connsiteX6" fmla="*/ 121920 w 777240"/>
                      <a:gd name="connsiteY6" fmla="*/ 0 h 480060"/>
                      <a:gd name="connsiteX0" fmla="*/ 121920 w 777240"/>
                      <a:gd name="connsiteY0" fmla="*/ 0 h 480060"/>
                      <a:gd name="connsiteX1" fmla="*/ 388620 w 777240"/>
                      <a:gd name="connsiteY1" fmla="*/ 198120 h 480060"/>
                      <a:gd name="connsiteX2" fmla="*/ 617220 w 777240"/>
                      <a:gd name="connsiteY2" fmla="*/ 30480 h 480060"/>
                      <a:gd name="connsiteX3" fmla="*/ 777240 w 777240"/>
                      <a:gd name="connsiteY3" fmla="*/ 152400 h 480060"/>
                      <a:gd name="connsiteX4" fmla="*/ 381000 w 777240"/>
                      <a:gd name="connsiteY4" fmla="*/ 480060 h 480060"/>
                      <a:gd name="connsiteX5" fmla="*/ 0 w 777240"/>
                      <a:gd name="connsiteY5" fmla="*/ 160020 h 480060"/>
                      <a:gd name="connsiteX6" fmla="*/ 121920 w 777240"/>
                      <a:gd name="connsiteY6" fmla="*/ 0 h 480060"/>
                      <a:gd name="connsiteX0" fmla="*/ 121920 w 777240"/>
                      <a:gd name="connsiteY0" fmla="*/ 0 h 480060"/>
                      <a:gd name="connsiteX1" fmla="*/ 388620 w 777240"/>
                      <a:gd name="connsiteY1" fmla="*/ 198120 h 480060"/>
                      <a:gd name="connsiteX2" fmla="*/ 624840 w 777240"/>
                      <a:gd name="connsiteY2" fmla="*/ 0 h 480060"/>
                      <a:gd name="connsiteX3" fmla="*/ 777240 w 777240"/>
                      <a:gd name="connsiteY3" fmla="*/ 152400 h 480060"/>
                      <a:gd name="connsiteX4" fmla="*/ 381000 w 777240"/>
                      <a:gd name="connsiteY4" fmla="*/ 480060 h 480060"/>
                      <a:gd name="connsiteX5" fmla="*/ 0 w 777240"/>
                      <a:gd name="connsiteY5" fmla="*/ 160020 h 480060"/>
                      <a:gd name="connsiteX6" fmla="*/ 121920 w 777240"/>
                      <a:gd name="connsiteY6" fmla="*/ 0 h 480060"/>
                      <a:gd name="connsiteX0" fmla="*/ 133827 w 789147"/>
                      <a:gd name="connsiteY0" fmla="*/ 0 h 480060"/>
                      <a:gd name="connsiteX1" fmla="*/ 400527 w 789147"/>
                      <a:gd name="connsiteY1" fmla="*/ 198120 h 480060"/>
                      <a:gd name="connsiteX2" fmla="*/ 636747 w 789147"/>
                      <a:gd name="connsiteY2" fmla="*/ 0 h 480060"/>
                      <a:gd name="connsiteX3" fmla="*/ 789147 w 789147"/>
                      <a:gd name="connsiteY3" fmla="*/ 152400 h 480060"/>
                      <a:gd name="connsiteX4" fmla="*/ 392907 w 789147"/>
                      <a:gd name="connsiteY4" fmla="*/ 480060 h 480060"/>
                      <a:gd name="connsiteX5" fmla="*/ 0 w 789147"/>
                      <a:gd name="connsiteY5" fmla="*/ 160020 h 480060"/>
                      <a:gd name="connsiteX6" fmla="*/ 133827 w 789147"/>
                      <a:gd name="connsiteY6" fmla="*/ 0 h 480060"/>
                      <a:gd name="connsiteX0" fmla="*/ 148115 w 803435"/>
                      <a:gd name="connsiteY0" fmla="*/ 0 h 480060"/>
                      <a:gd name="connsiteX1" fmla="*/ 414815 w 803435"/>
                      <a:gd name="connsiteY1" fmla="*/ 198120 h 480060"/>
                      <a:gd name="connsiteX2" fmla="*/ 651035 w 803435"/>
                      <a:gd name="connsiteY2" fmla="*/ 0 h 480060"/>
                      <a:gd name="connsiteX3" fmla="*/ 803435 w 803435"/>
                      <a:gd name="connsiteY3" fmla="*/ 152400 h 480060"/>
                      <a:gd name="connsiteX4" fmla="*/ 407195 w 803435"/>
                      <a:gd name="connsiteY4" fmla="*/ 480060 h 480060"/>
                      <a:gd name="connsiteX5" fmla="*/ 0 w 803435"/>
                      <a:gd name="connsiteY5" fmla="*/ 131445 h 480060"/>
                      <a:gd name="connsiteX6" fmla="*/ 148115 w 803435"/>
                      <a:gd name="connsiteY6" fmla="*/ 0 h 480060"/>
                      <a:gd name="connsiteX0" fmla="*/ 152877 w 808197"/>
                      <a:gd name="connsiteY0" fmla="*/ 0 h 480060"/>
                      <a:gd name="connsiteX1" fmla="*/ 419577 w 808197"/>
                      <a:gd name="connsiteY1" fmla="*/ 198120 h 480060"/>
                      <a:gd name="connsiteX2" fmla="*/ 655797 w 808197"/>
                      <a:gd name="connsiteY2" fmla="*/ 0 h 480060"/>
                      <a:gd name="connsiteX3" fmla="*/ 808197 w 808197"/>
                      <a:gd name="connsiteY3" fmla="*/ 152400 h 480060"/>
                      <a:gd name="connsiteX4" fmla="*/ 411957 w 808197"/>
                      <a:gd name="connsiteY4" fmla="*/ 480060 h 480060"/>
                      <a:gd name="connsiteX5" fmla="*/ 0 w 808197"/>
                      <a:gd name="connsiteY5" fmla="*/ 150495 h 480060"/>
                      <a:gd name="connsiteX6" fmla="*/ 152877 w 808197"/>
                      <a:gd name="connsiteY6" fmla="*/ 0 h 480060"/>
                      <a:gd name="connsiteX0" fmla="*/ 152877 w 817722"/>
                      <a:gd name="connsiteY0" fmla="*/ 0 h 480060"/>
                      <a:gd name="connsiteX1" fmla="*/ 419577 w 817722"/>
                      <a:gd name="connsiteY1" fmla="*/ 198120 h 480060"/>
                      <a:gd name="connsiteX2" fmla="*/ 655797 w 817722"/>
                      <a:gd name="connsiteY2" fmla="*/ 0 h 480060"/>
                      <a:gd name="connsiteX3" fmla="*/ 817722 w 817722"/>
                      <a:gd name="connsiteY3" fmla="*/ 159543 h 480060"/>
                      <a:gd name="connsiteX4" fmla="*/ 411957 w 817722"/>
                      <a:gd name="connsiteY4" fmla="*/ 480060 h 480060"/>
                      <a:gd name="connsiteX5" fmla="*/ 0 w 817722"/>
                      <a:gd name="connsiteY5" fmla="*/ 150495 h 480060"/>
                      <a:gd name="connsiteX6" fmla="*/ 152877 w 817722"/>
                      <a:gd name="connsiteY6" fmla="*/ 0 h 480060"/>
                      <a:gd name="connsiteX0" fmla="*/ 156052 w 820897"/>
                      <a:gd name="connsiteY0" fmla="*/ 0 h 480060"/>
                      <a:gd name="connsiteX1" fmla="*/ 422752 w 820897"/>
                      <a:gd name="connsiteY1" fmla="*/ 198120 h 480060"/>
                      <a:gd name="connsiteX2" fmla="*/ 658972 w 820897"/>
                      <a:gd name="connsiteY2" fmla="*/ 0 h 480060"/>
                      <a:gd name="connsiteX3" fmla="*/ 820897 w 820897"/>
                      <a:gd name="connsiteY3" fmla="*/ 159543 h 480060"/>
                      <a:gd name="connsiteX4" fmla="*/ 415132 w 820897"/>
                      <a:gd name="connsiteY4" fmla="*/ 480060 h 480060"/>
                      <a:gd name="connsiteX5" fmla="*/ 0 w 820897"/>
                      <a:gd name="connsiteY5" fmla="*/ 140970 h 480060"/>
                      <a:gd name="connsiteX6" fmla="*/ 156052 w 820897"/>
                      <a:gd name="connsiteY6" fmla="*/ 0 h 480060"/>
                      <a:gd name="connsiteX0" fmla="*/ 168752 w 833597"/>
                      <a:gd name="connsiteY0" fmla="*/ 0 h 480060"/>
                      <a:gd name="connsiteX1" fmla="*/ 435452 w 833597"/>
                      <a:gd name="connsiteY1" fmla="*/ 198120 h 480060"/>
                      <a:gd name="connsiteX2" fmla="*/ 671672 w 833597"/>
                      <a:gd name="connsiteY2" fmla="*/ 0 h 480060"/>
                      <a:gd name="connsiteX3" fmla="*/ 833597 w 833597"/>
                      <a:gd name="connsiteY3" fmla="*/ 159543 h 480060"/>
                      <a:gd name="connsiteX4" fmla="*/ 427832 w 833597"/>
                      <a:gd name="connsiteY4" fmla="*/ 480060 h 480060"/>
                      <a:gd name="connsiteX5" fmla="*/ 0 w 833597"/>
                      <a:gd name="connsiteY5" fmla="*/ 147320 h 480060"/>
                      <a:gd name="connsiteX6" fmla="*/ 168752 w 833597"/>
                      <a:gd name="connsiteY6" fmla="*/ 0 h 480060"/>
                      <a:gd name="connsiteX0" fmla="*/ 168752 w 836772"/>
                      <a:gd name="connsiteY0" fmla="*/ 0 h 480060"/>
                      <a:gd name="connsiteX1" fmla="*/ 435452 w 836772"/>
                      <a:gd name="connsiteY1" fmla="*/ 198120 h 480060"/>
                      <a:gd name="connsiteX2" fmla="*/ 671672 w 836772"/>
                      <a:gd name="connsiteY2" fmla="*/ 0 h 480060"/>
                      <a:gd name="connsiteX3" fmla="*/ 836772 w 836772"/>
                      <a:gd name="connsiteY3" fmla="*/ 169068 h 480060"/>
                      <a:gd name="connsiteX4" fmla="*/ 427832 w 836772"/>
                      <a:gd name="connsiteY4" fmla="*/ 480060 h 480060"/>
                      <a:gd name="connsiteX5" fmla="*/ 0 w 836772"/>
                      <a:gd name="connsiteY5" fmla="*/ 147320 h 480060"/>
                      <a:gd name="connsiteX6" fmla="*/ 168752 w 836772"/>
                      <a:gd name="connsiteY6" fmla="*/ 0 h 480060"/>
                      <a:gd name="connsiteX0" fmla="*/ 168752 w 851060"/>
                      <a:gd name="connsiteY0" fmla="*/ 0 h 480060"/>
                      <a:gd name="connsiteX1" fmla="*/ 435452 w 851060"/>
                      <a:gd name="connsiteY1" fmla="*/ 198120 h 480060"/>
                      <a:gd name="connsiteX2" fmla="*/ 671672 w 851060"/>
                      <a:gd name="connsiteY2" fmla="*/ 0 h 480060"/>
                      <a:gd name="connsiteX3" fmla="*/ 851060 w 851060"/>
                      <a:gd name="connsiteY3" fmla="*/ 164306 h 480060"/>
                      <a:gd name="connsiteX4" fmla="*/ 427832 w 851060"/>
                      <a:gd name="connsiteY4" fmla="*/ 480060 h 480060"/>
                      <a:gd name="connsiteX5" fmla="*/ 0 w 851060"/>
                      <a:gd name="connsiteY5" fmla="*/ 147320 h 480060"/>
                      <a:gd name="connsiteX6" fmla="*/ 168752 w 851060"/>
                      <a:gd name="connsiteY6" fmla="*/ 0 h 480060"/>
                      <a:gd name="connsiteX0" fmla="*/ 168752 w 847513"/>
                      <a:gd name="connsiteY0" fmla="*/ 0 h 480060"/>
                      <a:gd name="connsiteX1" fmla="*/ 435452 w 847513"/>
                      <a:gd name="connsiteY1" fmla="*/ 198120 h 480060"/>
                      <a:gd name="connsiteX2" fmla="*/ 671672 w 847513"/>
                      <a:gd name="connsiteY2" fmla="*/ 0 h 480060"/>
                      <a:gd name="connsiteX3" fmla="*/ 847513 w 847513"/>
                      <a:gd name="connsiteY3" fmla="*/ 143023 h 480060"/>
                      <a:gd name="connsiteX4" fmla="*/ 427832 w 847513"/>
                      <a:gd name="connsiteY4" fmla="*/ 480060 h 480060"/>
                      <a:gd name="connsiteX5" fmla="*/ 0 w 847513"/>
                      <a:gd name="connsiteY5" fmla="*/ 147320 h 480060"/>
                      <a:gd name="connsiteX6" fmla="*/ 168752 w 847513"/>
                      <a:gd name="connsiteY6" fmla="*/ 0 h 480060"/>
                      <a:gd name="connsiteX0" fmla="*/ 168752 w 851060"/>
                      <a:gd name="connsiteY0" fmla="*/ 0 h 480060"/>
                      <a:gd name="connsiteX1" fmla="*/ 435452 w 851060"/>
                      <a:gd name="connsiteY1" fmla="*/ 198120 h 480060"/>
                      <a:gd name="connsiteX2" fmla="*/ 671672 w 851060"/>
                      <a:gd name="connsiteY2" fmla="*/ 0 h 480060"/>
                      <a:gd name="connsiteX3" fmla="*/ 851060 w 851060"/>
                      <a:gd name="connsiteY3" fmla="*/ 157212 h 480060"/>
                      <a:gd name="connsiteX4" fmla="*/ 427832 w 851060"/>
                      <a:gd name="connsiteY4" fmla="*/ 480060 h 480060"/>
                      <a:gd name="connsiteX5" fmla="*/ 0 w 851060"/>
                      <a:gd name="connsiteY5" fmla="*/ 147320 h 480060"/>
                      <a:gd name="connsiteX6" fmla="*/ 168752 w 851060"/>
                      <a:gd name="connsiteY6" fmla="*/ 0 h 480060"/>
                      <a:gd name="connsiteX0" fmla="*/ 168752 w 851060"/>
                      <a:gd name="connsiteY0" fmla="*/ 3547 h 483607"/>
                      <a:gd name="connsiteX1" fmla="*/ 435452 w 851060"/>
                      <a:gd name="connsiteY1" fmla="*/ 201667 h 483607"/>
                      <a:gd name="connsiteX2" fmla="*/ 692956 w 851060"/>
                      <a:gd name="connsiteY2" fmla="*/ 0 h 483607"/>
                      <a:gd name="connsiteX3" fmla="*/ 851060 w 851060"/>
                      <a:gd name="connsiteY3" fmla="*/ 160759 h 483607"/>
                      <a:gd name="connsiteX4" fmla="*/ 427832 w 851060"/>
                      <a:gd name="connsiteY4" fmla="*/ 483607 h 483607"/>
                      <a:gd name="connsiteX5" fmla="*/ 0 w 851060"/>
                      <a:gd name="connsiteY5" fmla="*/ 150867 h 483607"/>
                      <a:gd name="connsiteX6" fmla="*/ 168752 w 851060"/>
                      <a:gd name="connsiteY6" fmla="*/ 3547 h 483607"/>
                      <a:gd name="connsiteX0" fmla="*/ 168752 w 854608"/>
                      <a:gd name="connsiteY0" fmla="*/ 3547 h 483607"/>
                      <a:gd name="connsiteX1" fmla="*/ 435452 w 854608"/>
                      <a:gd name="connsiteY1" fmla="*/ 201667 h 483607"/>
                      <a:gd name="connsiteX2" fmla="*/ 692956 w 854608"/>
                      <a:gd name="connsiteY2" fmla="*/ 0 h 483607"/>
                      <a:gd name="connsiteX3" fmla="*/ 854608 w 854608"/>
                      <a:gd name="connsiteY3" fmla="*/ 143022 h 483607"/>
                      <a:gd name="connsiteX4" fmla="*/ 427832 w 854608"/>
                      <a:gd name="connsiteY4" fmla="*/ 483607 h 483607"/>
                      <a:gd name="connsiteX5" fmla="*/ 0 w 854608"/>
                      <a:gd name="connsiteY5" fmla="*/ 150867 h 483607"/>
                      <a:gd name="connsiteX6" fmla="*/ 168752 w 854608"/>
                      <a:gd name="connsiteY6" fmla="*/ 3547 h 483607"/>
                      <a:gd name="connsiteX0" fmla="*/ 168752 w 865250"/>
                      <a:gd name="connsiteY0" fmla="*/ 3547 h 483607"/>
                      <a:gd name="connsiteX1" fmla="*/ 435452 w 865250"/>
                      <a:gd name="connsiteY1" fmla="*/ 201667 h 483607"/>
                      <a:gd name="connsiteX2" fmla="*/ 692956 w 865250"/>
                      <a:gd name="connsiteY2" fmla="*/ 0 h 483607"/>
                      <a:gd name="connsiteX3" fmla="*/ 865250 w 865250"/>
                      <a:gd name="connsiteY3" fmla="*/ 150117 h 483607"/>
                      <a:gd name="connsiteX4" fmla="*/ 427832 w 865250"/>
                      <a:gd name="connsiteY4" fmla="*/ 483607 h 483607"/>
                      <a:gd name="connsiteX5" fmla="*/ 0 w 865250"/>
                      <a:gd name="connsiteY5" fmla="*/ 150867 h 483607"/>
                      <a:gd name="connsiteX6" fmla="*/ 168752 w 865250"/>
                      <a:gd name="connsiteY6" fmla="*/ 3547 h 483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65250" h="483607">
                        <a:moveTo>
                          <a:pt x="168752" y="3547"/>
                        </a:moveTo>
                        <a:lnTo>
                          <a:pt x="435452" y="201667"/>
                        </a:lnTo>
                        <a:lnTo>
                          <a:pt x="692956" y="0"/>
                        </a:lnTo>
                        <a:lnTo>
                          <a:pt x="865250" y="150117"/>
                        </a:lnTo>
                        <a:lnTo>
                          <a:pt x="427832" y="483607"/>
                        </a:lnTo>
                        <a:lnTo>
                          <a:pt x="0" y="150867"/>
                        </a:lnTo>
                        <a:lnTo>
                          <a:pt x="168752" y="3547"/>
                        </a:lnTo>
                        <a:close/>
                      </a:path>
                    </a:pathLst>
                  </a:custGeom>
                  <a:solidFill>
                    <a:srgbClr val="4B43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</p:grpSp>
            <p:sp>
              <p:nvSpPr>
                <p:cNvPr id="130" name="직각 삼각형 129"/>
                <p:cNvSpPr/>
                <p:nvPr/>
              </p:nvSpPr>
              <p:spPr>
                <a:xfrm>
                  <a:off x="3063562" y="4023731"/>
                  <a:ext cx="740463" cy="985219"/>
                </a:xfrm>
                <a:prstGeom prst="rtTriangle">
                  <a:avLst/>
                </a:pr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31" name="직각 삼각형 130"/>
                <p:cNvSpPr/>
                <p:nvPr/>
              </p:nvSpPr>
              <p:spPr>
                <a:xfrm flipH="1">
                  <a:off x="3674954" y="4027066"/>
                  <a:ext cx="740463" cy="985219"/>
                </a:xfrm>
                <a:prstGeom prst="rtTriangle">
                  <a:avLst/>
                </a:pr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</p:grpSp>
        </p:grpSp>
        <p:sp>
          <p:nvSpPr>
            <p:cNvPr id="126" name="육각형 125"/>
            <p:cNvSpPr/>
            <p:nvPr/>
          </p:nvSpPr>
          <p:spPr>
            <a:xfrm rot="19922558">
              <a:off x="9083040" y="88320"/>
              <a:ext cx="432000" cy="432000"/>
            </a:xfrm>
            <a:prstGeom prst="hexagon">
              <a:avLst/>
            </a:prstGeom>
            <a:solidFill>
              <a:srgbClr val="403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 flipH="1">
            <a:off x="4645429" y="1802720"/>
            <a:ext cx="476366" cy="508988"/>
            <a:chOff x="3553352" y="3310246"/>
            <a:chExt cx="887146" cy="1328607"/>
          </a:xfrm>
        </p:grpSpPr>
        <p:grpSp>
          <p:nvGrpSpPr>
            <p:cNvPr id="139" name="그룹 138"/>
            <p:cNvGrpSpPr/>
            <p:nvPr/>
          </p:nvGrpSpPr>
          <p:grpSpPr>
            <a:xfrm>
              <a:off x="3553352" y="3317766"/>
              <a:ext cx="887146" cy="1321087"/>
              <a:chOff x="5063892" y="-1115640"/>
              <a:chExt cx="2004060" cy="24869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2" name="그룹 141"/>
              <p:cNvGrpSpPr/>
              <p:nvPr/>
            </p:nvGrpSpPr>
            <p:grpSpPr>
              <a:xfrm>
                <a:off x="5063892" y="193204"/>
                <a:ext cx="2004060" cy="1178098"/>
                <a:chOff x="3059832" y="1679402"/>
                <a:chExt cx="2004060" cy="1178098"/>
              </a:xfrm>
            </p:grpSpPr>
            <p:sp>
              <p:nvSpPr>
                <p:cNvPr id="151" name="자유형 150"/>
                <p:cNvSpPr/>
                <p:nvPr/>
              </p:nvSpPr>
              <p:spPr>
                <a:xfrm>
                  <a:off x="3855684" y="1938815"/>
                  <a:ext cx="542926" cy="912018"/>
                </a:xfrm>
                <a:custGeom>
                  <a:avLst/>
                  <a:gdLst>
                    <a:gd name="connsiteX0" fmla="*/ 509588 w 509588"/>
                    <a:gd name="connsiteY0" fmla="*/ 0 h 923925"/>
                    <a:gd name="connsiteX1" fmla="*/ 0 w 509588"/>
                    <a:gd name="connsiteY1" fmla="*/ 414338 h 923925"/>
                    <a:gd name="connsiteX2" fmla="*/ 180975 w 509588"/>
                    <a:gd name="connsiteY2" fmla="*/ 923925 h 923925"/>
                    <a:gd name="connsiteX3" fmla="*/ 509588 w 509588"/>
                    <a:gd name="connsiteY3" fmla="*/ 0 h 923925"/>
                    <a:gd name="connsiteX0" fmla="*/ 526257 w 526257"/>
                    <a:gd name="connsiteY0" fmla="*/ 0 h 923925"/>
                    <a:gd name="connsiteX1" fmla="*/ 0 w 526257"/>
                    <a:gd name="connsiteY1" fmla="*/ 411957 h 923925"/>
                    <a:gd name="connsiteX2" fmla="*/ 197644 w 526257"/>
                    <a:gd name="connsiteY2" fmla="*/ 923925 h 923925"/>
                    <a:gd name="connsiteX3" fmla="*/ 526257 w 526257"/>
                    <a:gd name="connsiteY3" fmla="*/ 0 h 923925"/>
                    <a:gd name="connsiteX0" fmla="*/ 523876 w 523876"/>
                    <a:gd name="connsiteY0" fmla="*/ 0 h 919162"/>
                    <a:gd name="connsiteX1" fmla="*/ 0 w 523876"/>
                    <a:gd name="connsiteY1" fmla="*/ 407194 h 919162"/>
                    <a:gd name="connsiteX2" fmla="*/ 197644 w 523876"/>
                    <a:gd name="connsiteY2" fmla="*/ 919162 h 919162"/>
                    <a:gd name="connsiteX3" fmla="*/ 523876 w 523876"/>
                    <a:gd name="connsiteY3" fmla="*/ 0 h 919162"/>
                    <a:gd name="connsiteX0" fmla="*/ 538164 w 538164"/>
                    <a:gd name="connsiteY0" fmla="*/ 0 h 919162"/>
                    <a:gd name="connsiteX1" fmla="*/ 0 w 538164"/>
                    <a:gd name="connsiteY1" fmla="*/ 409575 h 919162"/>
                    <a:gd name="connsiteX2" fmla="*/ 211932 w 538164"/>
                    <a:gd name="connsiteY2" fmla="*/ 919162 h 919162"/>
                    <a:gd name="connsiteX3" fmla="*/ 538164 w 538164"/>
                    <a:gd name="connsiteY3" fmla="*/ 0 h 919162"/>
                    <a:gd name="connsiteX0" fmla="*/ 542926 w 542926"/>
                    <a:gd name="connsiteY0" fmla="*/ 0 h 912018"/>
                    <a:gd name="connsiteX1" fmla="*/ 0 w 542926"/>
                    <a:gd name="connsiteY1" fmla="*/ 402431 h 912018"/>
                    <a:gd name="connsiteX2" fmla="*/ 211932 w 542926"/>
                    <a:gd name="connsiteY2" fmla="*/ 912018 h 912018"/>
                    <a:gd name="connsiteX3" fmla="*/ 542926 w 542926"/>
                    <a:gd name="connsiteY3" fmla="*/ 0 h 91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926" h="912018">
                      <a:moveTo>
                        <a:pt x="542926" y="0"/>
                      </a:moveTo>
                      <a:lnTo>
                        <a:pt x="0" y="402431"/>
                      </a:lnTo>
                      <a:lnTo>
                        <a:pt x="211932" y="912018"/>
                      </a:lnTo>
                      <a:lnTo>
                        <a:pt x="542926" y="0"/>
                      </a:lnTo>
                      <a:close/>
                    </a:path>
                  </a:pathLst>
                </a:custGeom>
                <a:solidFill>
                  <a:srgbClr val="C0B8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52" name="자유형 151"/>
                <p:cNvSpPr/>
                <p:nvPr/>
              </p:nvSpPr>
              <p:spPr>
                <a:xfrm>
                  <a:off x="3713606" y="1679402"/>
                  <a:ext cx="683419" cy="663575"/>
                </a:xfrm>
                <a:custGeom>
                  <a:avLst/>
                  <a:gdLst>
                    <a:gd name="connsiteX0" fmla="*/ 0 w 660400"/>
                    <a:gd name="connsiteY0" fmla="*/ 0 h 654050"/>
                    <a:gd name="connsiteX1" fmla="*/ 355600 w 660400"/>
                    <a:gd name="connsiteY1" fmla="*/ 260350 h 654050"/>
                    <a:gd name="connsiteX2" fmla="*/ 660400 w 660400"/>
                    <a:gd name="connsiteY2" fmla="*/ 6350 h 654050"/>
                    <a:gd name="connsiteX3" fmla="*/ 654050 w 660400"/>
                    <a:gd name="connsiteY3" fmla="*/ 254000 h 654050"/>
                    <a:gd name="connsiteX4" fmla="*/ 158750 w 660400"/>
                    <a:gd name="connsiteY4" fmla="*/ 654050 h 654050"/>
                    <a:gd name="connsiteX5" fmla="*/ 0 w 660400"/>
                    <a:gd name="connsiteY5" fmla="*/ 254000 h 654050"/>
                    <a:gd name="connsiteX6" fmla="*/ 0 w 660400"/>
                    <a:gd name="connsiteY6" fmla="*/ 0 h 654050"/>
                    <a:gd name="connsiteX0" fmla="*/ 0 w 660400"/>
                    <a:gd name="connsiteY0" fmla="*/ 0 h 663575"/>
                    <a:gd name="connsiteX1" fmla="*/ 355600 w 660400"/>
                    <a:gd name="connsiteY1" fmla="*/ 260350 h 663575"/>
                    <a:gd name="connsiteX2" fmla="*/ 660400 w 660400"/>
                    <a:gd name="connsiteY2" fmla="*/ 6350 h 663575"/>
                    <a:gd name="connsiteX3" fmla="*/ 654050 w 660400"/>
                    <a:gd name="connsiteY3" fmla="*/ 254000 h 663575"/>
                    <a:gd name="connsiteX4" fmla="*/ 152400 w 660400"/>
                    <a:gd name="connsiteY4" fmla="*/ 663575 h 663575"/>
                    <a:gd name="connsiteX5" fmla="*/ 0 w 660400"/>
                    <a:gd name="connsiteY5" fmla="*/ 254000 h 663575"/>
                    <a:gd name="connsiteX6" fmla="*/ 0 w 660400"/>
                    <a:gd name="connsiteY6" fmla="*/ 0 h 663575"/>
                    <a:gd name="connsiteX0" fmla="*/ 0 w 673100"/>
                    <a:gd name="connsiteY0" fmla="*/ 0 h 663575"/>
                    <a:gd name="connsiteX1" fmla="*/ 355600 w 673100"/>
                    <a:gd name="connsiteY1" fmla="*/ 260350 h 663575"/>
                    <a:gd name="connsiteX2" fmla="*/ 660400 w 673100"/>
                    <a:gd name="connsiteY2" fmla="*/ 6350 h 663575"/>
                    <a:gd name="connsiteX3" fmla="*/ 673100 w 673100"/>
                    <a:gd name="connsiteY3" fmla="*/ 263525 h 663575"/>
                    <a:gd name="connsiteX4" fmla="*/ 152400 w 673100"/>
                    <a:gd name="connsiteY4" fmla="*/ 663575 h 663575"/>
                    <a:gd name="connsiteX5" fmla="*/ 0 w 673100"/>
                    <a:gd name="connsiteY5" fmla="*/ 254000 h 663575"/>
                    <a:gd name="connsiteX6" fmla="*/ 0 w 673100"/>
                    <a:gd name="connsiteY6" fmla="*/ 0 h 663575"/>
                    <a:gd name="connsiteX0" fmla="*/ 0 w 676275"/>
                    <a:gd name="connsiteY0" fmla="*/ 0 h 663575"/>
                    <a:gd name="connsiteX1" fmla="*/ 355600 w 676275"/>
                    <a:gd name="connsiteY1" fmla="*/ 260350 h 663575"/>
                    <a:gd name="connsiteX2" fmla="*/ 676275 w 676275"/>
                    <a:gd name="connsiteY2" fmla="*/ 6350 h 663575"/>
                    <a:gd name="connsiteX3" fmla="*/ 673100 w 676275"/>
                    <a:gd name="connsiteY3" fmla="*/ 263525 h 663575"/>
                    <a:gd name="connsiteX4" fmla="*/ 152400 w 676275"/>
                    <a:gd name="connsiteY4" fmla="*/ 663575 h 663575"/>
                    <a:gd name="connsiteX5" fmla="*/ 0 w 676275"/>
                    <a:gd name="connsiteY5" fmla="*/ 254000 h 663575"/>
                    <a:gd name="connsiteX6" fmla="*/ 0 w 676275"/>
                    <a:gd name="connsiteY6" fmla="*/ 0 h 663575"/>
                    <a:gd name="connsiteX0" fmla="*/ 0 w 680368"/>
                    <a:gd name="connsiteY0" fmla="*/ 0 h 663575"/>
                    <a:gd name="connsiteX1" fmla="*/ 355600 w 680368"/>
                    <a:gd name="connsiteY1" fmla="*/ 260350 h 663575"/>
                    <a:gd name="connsiteX2" fmla="*/ 676275 w 680368"/>
                    <a:gd name="connsiteY2" fmla="*/ 6350 h 663575"/>
                    <a:gd name="connsiteX3" fmla="*/ 680244 w 680368"/>
                    <a:gd name="connsiteY3" fmla="*/ 263525 h 663575"/>
                    <a:gd name="connsiteX4" fmla="*/ 152400 w 680368"/>
                    <a:gd name="connsiteY4" fmla="*/ 663575 h 663575"/>
                    <a:gd name="connsiteX5" fmla="*/ 0 w 680368"/>
                    <a:gd name="connsiteY5" fmla="*/ 254000 h 663575"/>
                    <a:gd name="connsiteX6" fmla="*/ 0 w 680368"/>
                    <a:gd name="connsiteY6" fmla="*/ 0 h 663575"/>
                    <a:gd name="connsiteX0" fmla="*/ 0 w 683419"/>
                    <a:gd name="connsiteY0" fmla="*/ 0 h 663575"/>
                    <a:gd name="connsiteX1" fmla="*/ 355600 w 683419"/>
                    <a:gd name="connsiteY1" fmla="*/ 260350 h 663575"/>
                    <a:gd name="connsiteX2" fmla="*/ 683419 w 683419"/>
                    <a:gd name="connsiteY2" fmla="*/ 6350 h 663575"/>
                    <a:gd name="connsiteX3" fmla="*/ 680244 w 683419"/>
                    <a:gd name="connsiteY3" fmla="*/ 263525 h 663575"/>
                    <a:gd name="connsiteX4" fmla="*/ 152400 w 683419"/>
                    <a:gd name="connsiteY4" fmla="*/ 663575 h 663575"/>
                    <a:gd name="connsiteX5" fmla="*/ 0 w 683419"/>
                    <a:gd name="connsiteY5" fmla="*/ 254000 h 663575"/>
                    <a:gd name="connsiteX6" fmla="*/ 0 w 683419"/>
                    <a:gd name="connsiteY6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3419" h="663575">
                      <a:moveTo>
                        <a:pt x="0" y="0"/>
                      </a:moveTo>
                      <a:lnTo>
                        <a:pt x="355600" y="260350"/>
                      </a:lnTo>
                      <a:lnTo>
                        <a:pt x="683419" y="6350"/>
                      </a:lnTo>
                      <a:cubicBezTo>
                        <a:pt x="682361" y="92075"/>
                        <a:pt x="681302" y="177800"/>
                        <a:pt x="680244" y="263525"/>
                      </a:cubicBezTo>
                      <a:lnTo>
                        <a:pt x="152400" y="663575"/>
                      </a:lnTo>
                      <a:lnTo>
                        <a:pt x="0" y="2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53" name="자유형 152"/>
                <p:cNvSpPr/>
                <p:nvPr/>
              </p:nvSpPr>
              <p:spPr>
                <a:xfrm>
                  <a:off x="3059832" y="1920240"/>
                  <a:ext cx="2004060" cy="937260"/>
                </a:xfrm>
                <a:custGeom>
                  <a:avLst/>
                  <a:gdLst>
                    <a:gd name="connsiteX0" fmla="*/ 655320 w 2004060"/>
                    <a:gd name="connsiteY0" fmla="*/ 0 h 937260"/>
                    <a:gd name="connsiteX1" fmla="*/ 0 w 2004060"/>
                    <a:gd name="connsiteY1" fmla="*/ 259080 h 937260"/>
                    <a:gd name="connsiteX2" fmla="*/ 0 w 2004060"/>
                    <a:gd name="connsiteY2" fmla="*/ 937260 h 937260"/>
                    <a:gd name="connsiteX3" fmla="*/ 2004060 w 2004060"/>
                    <a:gd name="connsiteY3" fmla="*/ 922020 h 937260"/>
                    <a:gd name="connsiteX4" fmla="*/ 1988820 w 2004060"/>
                    <a:gd name="connsiteY4" fmla="*/ 266700 h 937260"/>
                    <a:gd name="connsiteX5" fmla="*/ 1333500 w 2004060"/>
                    <a:gd name="connsiteY5" fmla="*/ 15240 h 937260"/>
                    <a:gd name="connsiteX6" fmla="*/ 1005840 w 2004060"/>
                    <a:gd name="connsiteY6" fmla="*/ 937260 h 937260"/>
                    <a:gd name="connsiteX7" fmla="*/ 655320 w 2004060"/>
                    <a:gd name="connsiteY7" fmla="*/ 0 h 93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4060" h="937260">
                      <a:moveTo>
                        <a:pt x="655320" y="0"/>
                      </a:moveTo>
                      <a:lnTo>
                        <a:pt x="0" y="259080"/>
                      </a:lnTo>
                      <a:lnTo>
                        <a:pt x="0" y="937260"/>
                      </a:lnTo>
                      <a:lnTo>
                        <a:pt x="2004060" y="922020"/>
                      </a:lnTo>
                      <a:lnTo>
                        <a:pt x="1988820" y="266700"/>
                      </a:lnTo>
                      <a:lnTo>
                        <a:pt x="1333500" y="15240"/>
                      </a:lnTo>
                      <a:lnTo>
                        <a:pt x="1005840" y="937260"/>
                      </a:lnTo>
                      <a:lnTo>
                        <a:pt x="655320" y="0"/>
                      </a:lnTo>
                      <a:close/>
                    </a:path>
                  </a:pathLst>
                </a:custGeom>
                <a:solidFill>
                  <a:srgbClr val="403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5579984" y="-1115640"/>
                <a:ext cx="984182" cy="1447468"/>
                <a:chOff x="4967002" y="1556823"/>
                <a:chExt cx="984182" cy="1447468"/>
              </a:xfrm>
            </p:grpSpPr>
            <p:grpSp>
              <p:nvGrpSpPr>
                <p:cNvPr id="144" name="그룹 143"/>
                <p:cNvGrpSpPr/>
                <p:nvPr/>
              </p:nvGrpSpPr>
              <p:grpSpPr>
                <a:xfrm>
                  <a:off x="4967002" y="1556823"/>
                  <a:ext cx="984182" cy="1447468"/>
                  <a:chOff x="5971013" y="1564606"/>
                  <a:chExt cx="937316" cy="1378541"/>
                </a:xfrm>
              </p:grpSpPr>
              <p:sp>
                <p:nvSpPr>
                  <p:cNvPr id="149" name="자유형 148"/>
                  <p:cNvSpPr/>
                  <p:nvPr/>
                </p:nvSpPr>
                <p:spPr>
                  <a:xfrm>
                    <a:off x="5971956" y="1564606"/>
                    <a:ext cx="936373" cy="1370453"/>
                  </a:xfrm>
                  <a:custGeom>
                    <a:avLst/>
                    <a:gdLst>
                      <a:gd name="connsiteX0" fmla="*/ 571500 w 1150620"/>
                      <a:gd name="connsiteY0" fmla="*/ 0 h 1684020"/>
                      <a:gd name="connsiteX1" fmla="*/ 7620 w 1150620"/>
                      <a:gd name="connsiteY1" fmla="*/ 411480 h 1684020"/>
                      <a:gd name="connsiteX2" fmla="*/ 0 w 1150620"/>
                      <a:gd name="connsiteY2" fmla="*/ 1287780 h 1684020"/>
                      <a:gd name="connsiteX3" fmla="*/ 563880 w 1150620"/>
                      <a:gd name="connsiteY3" fmla="*/ 1684020 h 1684020"/>
                      <a:gd name="connsiteX4" fmla="*/ 1143000 w 1150620"/>
                      <a:gd name="connsiteY4" fmla="*/ 1272540 h 1684020"/>
                      <a:gd name="connsiteX5" fmla="*/ 1150620 w 1150620"/>
                      <a:gd name="connsiteY5" fmla="*/ 419100 h 1684020"/>
                      <a:gd name="connsiteX6" fmla="*/ 571500 w 1150620"/>
                      <a:gd name="connsiteY6" fmla="*/ 0 h 1684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50620" h="1684020">
                        <a:moveTo>
                          <a:pt x="571500" y="0"/>
                        </a:moveTo>
                        <a:lnTo>
                          <a:pt x="7620" y="411480"/>
                        </a:lnTo>
                        <a:lnTo>
                          <a:pt x="0" y="1287780"/>
                        </a:lnTo>
                        <a:lnTo>
                          <a:pt x="563880" y="1684020"/>
                        </a:lnTo>
                        <a:lnTo>
                          <a:pt x="1143000" y="1272540"/>
                        </a:lnTo>
                        <a:lnTo>
                          <a:pt x="1150620" y="419100"/>
                        </a:lnTo>
                        <a:lnTo>
                          <a:pt x="571500" y="0"/>
                        </a:lnTo>
                        <a:close/>
                      </a:path>
                    </a:pathLst>
                  </a:custGeom>
                  <a:solidFill>
                    <a:srgbClr val="C18C6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971013" y="1740803"/>
                    <a:ext cx="461041" cy="1202344"/>
                  </a:xfrm>
                  <a:custGeom>
                    <a:avLst/>
                    <a:gdLst>
                      <a:gd name="connsiteX0" fmla="*/ 566530 w 566530"/>
                      <a:gd name="connsiteY0" fmla="*/ 1451113 h 1451113"/>
                      <a:gd name="connsiteX1" fmla="*/ 288234 w 566530"/>
                      <a:gd name="connsiteY1" fmla="*/ 1053548 h 1451113"/>
                      <a:gd name="connsiteX2" fmla="*/ 278295 w 566530"/>
                      <a:gd name="connsiteY2" fmla="*/ 0 h 1451113"/>
                      <a:gd name="connsiteX3" fmla="*/ 0 w 566530"/>
                      <a:gd name="connsiteY3" fmla="*/ 178904 h 1451113"/>
                      <a:gd name="connsiteX4" fmla="*/ 9939 w 566530"/>
                      <a:gd name="connsiteY4" fmla="*/ 1053548 h 1451113"/>
                      <a:gd name="connsiteX5" fmla="*/ 566530 w 566530"/>
                      <a:gd name="connsiteY5" fmla="*/ 1451113 h 1451113"/>
                      <a:gd name="connsiteX0" fmla="*/ 566530 w 566530"/>
                      <a:gd name="connsiteY0" fmla="*/ 1477448 h 1477448"/>
                      <a:gd name="connsiteX1" fmla="*/ 288234 w 566530"/>
                      <a:gd name="connsiteY1" fmla="*/ 1079883 h 1477448"/>
                      <a:gd name="connsiteX2" fmla="*/ 275368 w 566530"/>
                      <a:gd name="connsiteY2" fmla="*/ 0 h 1477448"/>
                      <a:gd name="connsiteX3" fmla="*/ 0 w 566530"/>
                      <a:gd name="connsiteY3" fmla="*/ 205239 h 1477448"/>
                      <a:gd name="connsiteX4" fmla="*/ 9939 w 566530"/>
                      <a:gd name="connsiteY4" fmla="*/ 1079883 h 1477448"/>
                      <a:gd name="connsiteX5" fmla="*/ 566530 w 566530"/>
                      <a:gd name="connsiteY5" fmla="*/ 1477448 h 1477448"/>
                      <a:gd name="connsiteX0" fmla="*/ 566530 w 566530"/>
                      <a:gd name="connsiteY0" fmla="*/ 1477448 h 1477448"/>
                      <a:gd name="connsiteX1" fmla="*/ 288234 w 566530"/>
                      <a:gd name="connsiteY1" fmla="*/ 1079883 h 1477448"/>
                      <a:gd name="connsiteX2" fmla="*/ 275368 w 566530"/>
                      <a:gd name="connsiteY2" fmla="*/ 0 h 1477448"/>
                      <a:gd name="connsiteX3" fmla="*/ 0 w 566530"/>
                      <a:gd name="connsiteY3" fmla="*/ 205239 h 1477448"/>
                      <a:gd name="connsiteX4" fmla="*/ 1160 w 566530"/>
                      <a:gd name="connsiteY4" fmla="*/ 1076955 h 1477448"/>
                      <a:gd name="connsiteX5" fmla="*/ 566530 w 566530"/>
                      <a:gd name="connsiteY5" fmla="*/ 1477448 h 1477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6530" h="1477448">
                        <a:moveTo>
                          <a:pt x="566530" y="1477448"/>
                        </a:moveTo>
                        <a:lnTo>
                          <a:pt x="288234" y="1079883"/>
                        </a:lnTo>
                        <a:lnTo>
                          <a:pt x="275368" y="0"/>
                        </a:lnTo>
                        <a:lnTo>
                          <a:pt x="0" y="205239"/>
                        </a:lnTo>
                        <a:cubicBezTo>
                          <a:pt x="387" y="495811"/>
                          <a:pt x="773" y="786383"/>
                          <a:pt x="1160" y="1076955"/>
                        </a:cubicBezTo>
                        <a:lnTo>
                          <a:pt x="566530" y="1477448"/>
                        </a:lnTo>
                        <a:close/>
                      </a:path>
                    </a:pathLst>
                  </a:custGeom>
                  <a:solidFill>
                    <a:srgbClr val="9969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</p:grpSp>
            <p:grpSp>
              <p:nvGrpSpPr>
                <p:cNvPr id="145" name="그룹 144"/>
                <p:cNvGrpSpPr/>
                <p:nvPr/>
              </p:nvGrpSpPr>
              <p:grpSpPr>
                <a:xfrm>
                  <a:off x="5038822" y="2162546"/>
                  <a:ext cx="852720" cy="385748"/>
                  <a:chOff x="6012160" y="2172397"/>
                  <a:chExt cx="852720" cy="385748"/>
                </a:xfrm>
              </p:grpSpPr>
              <p:sp>
                <p:nvSpPr>
                  <p:cNvPr id="146" name="도넛 145"/>
                  <p:cNvSpPr/>
                  <p:nvPr/>
                </p:nvSpPr>
                <p:spPr>
                  <a:xfrm>
                    <a:off x="6012160" y="2172398"/>
                    <a:ext cx="385747" cy="385747"/>
                  </a:xfrm>
                  <a:prstGeom prst="donut">
                    <a:avLst>
                      <a:gd name="adj" fmla="val 8757"/>
                    </a:avLst>
                  </a:prstGeom>
                  <a:solidFill>
                    <a:srgbClr val="413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  <p:sp>
                <p:nvSpPr>
                  <p:cNvPr id="147" name="도넛 146"/>
                  <p:cNvSpPr/>
                  <p:nvPr/>
                </p:nvSpPr>
                <p:spPr>
                  <a:xfrm>
                    <a:off x="6479133" y="2172397"/>
                    <a:ext cx="385747" cy="385747"/>
                  </a:xfrm>
                  <a:prstGeom prst="donut">
                    <a:avLst>
                      <a:gd name="adj" fmla="val 8757"/>
                    </a:avLst>
                  </a:prstGeom>
                  <a:solidFill>
                    <a:srgbClr val="4137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  <p:sp>
                <p:nvSpPr>
                  <p:cNvPr id="148" name="막힌 원호 147"/>
                  <p:cNvSpPr/>
                  <p:nvPr/>
                </p:nvSpPr>
                <p:spPr>
                  <a:xfrm>
                    <a:off x="6377815" y="2309701"/>
                    <a:ext cx="118309" cy="45719"/>
                  </a:xfrm>
                  <a:prstGeom prst="blockArc">
                    <a:avLst/>
                  </a:prstGeom>
                  <a:solidFill>
                    <a:srgbClr val="41372D"/>
                  </a:solidFill>
                  <a:ln>
                    <a:solidFill>
                      <a:srgbClr val="41372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>
                      <a:ln w="12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</a:ln>
                      <a:solidFill>
                        <a:schemeClr val="bg1">
                          <a:lumMod val="7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배달의민족 도현" pitchFamily="50" charset="-127"/>
                      <a:ea typeface="배달의민족 도현" pitchFamily="50" charset="-127"/>
                    </a:endParaRPr>
                  </a:p>
                </p:txBody>
              </p:sp>
            </p:grpSp>
          </p:grpSp>
        </p:grpSp>
        <p:sp>
          <p:nvSpPr>
            <p:cNvPr id="140" name="자유형 139"/>
            <p:cNvSpPr/>
            <p:nvPr/>
          </p:nvSpPr>
          <p:spPr>
            <a:xfrm>
              <a:off x="3780498" y="3310246"/>
              <a:ext cx="437836" cy="372644"/>
            </a:xfrm>
            <a:custGeom>
              <a:avLst/>
              <a:gdLst>
                <a:gd name="connsiteX0" fmla="*/ 0 w 1149350"/>
                <a:gd name="connsiteY0" fmla="*/ 438150 h 812800"/>
                <a:gd name="connsiteX1" fmla="*/ 400050 w 1149350"/>
                <a:gd name="connsiteY1" fmla="*/ 273050 h 812800"/>
                <a:gd name="connsiteX2" fmla="*/ 1136650 w 1149350"/>
                <a:gd name="connsiteY2" fmla="*/ 812800 h 812800"/>
                <a:gd name="connsiteX3" fmla="*/ 1149350 w 1149350"/>
                <a:gd name="connsiteY3" fmla="*/ 431800 h 812800"/>
                <a:gd name="connsiteX4" fmla="*/ 571500 w 1149350"/>
                <a:gd name="connsiteY4" fmla="*/ 0 h 812800"/>
                <a:gd name="connsiteX5" fmla="*/ 0 w 1149350"/>
                <a:gd name="connsiteY5" fmla="*/ 438150 h 812800"/>
                <a:gd name="connsiteX0" fmla="*/ 0 w 1135062"/>
                <a:gd name="connsiteY0" fmla="*/ 423863 h 812800"/>
                <a:gd name="connsiteX1" fmla="*/ 385762 w 1135062"/>
                <a:gd name="connsiteY1" fmla="*/ 273050 h 812800"/>
                <a:gd name="connsiteX2" fmla="*/ 1122362 w 1135062"/>
                <a:gd name="connsiteY2" fmla="*/ 812800 h 812800"/>
                <a:gd name="connsiteX3" fmla="*/ 1135062 w 1135062"/>
                <a:gd name="connsiteY3" fmla="*/ 431800 h 812800"/>
                <a:gd name="connsiteX4" fmla="*/ 557212 w 1135062"/>
                <a:gd name="connsiteY4" fmla="*/ 0 h 812800"/>
                <a:gd name="connsiteX5" fmla="*/ 0 w 1135062"/>
                <a:gd name="connsiteY5" fmla="*/ 423863 h 812800"/>
                <a:gd name="connsiteX0" fmla="*/ 0 w 1135062"/>
                <a:gd name="connsiteY0" fmla="*/ 423863 h 815181"/>
                <a:gd name="connsiteX1" fmla="*/ 385762 w 1135062"/>
                <a:gd name="connsiteY1" fmla="*/ 273050 h 815181"/>
                <a:gd name="connsiteX2" fmla="*/ 1131887 w 1135062"/>
                <a:gd name="connsiteY2" fmla="*/ 815181 h 815181"/>
                <a:gd name="connsiteX3" fmla="*/ 1135062 w 1135062"/>
                <a:gd name="connsiteY3" fmla="*/ 431800 h 815181"/>
                <a:gd name="connsiteX4" fmla="*/ 557212 w 1135062"/>
                <a:gd name="connsiteY4" fmla="*/ 0 h 815181"/>
                <a:gd name="connsiteX5" fmla="*/ 0 w 1135062"/>
                <a:gd name="connsiteY5" fmla="*/ 423863 h 815181"/>
                <a:gd name="connsiteX0" fmla="*/ 0 w 1142206"/>
                <a:gd name="connsiteY0" fmla="*/ 423863 h 815181"/>
                <a:gd name="connsiteX1" fmla="*/ 385762 w 1142206"/>
                <a:gd name="connsiteY1" fmla="*/ 273050 h 815181"/>
                <a:gd name="connsiteX2" fmla="*/ 1131887 w 1142206"/>
                <a:gd name="connsiteY2" fmla="*/ 815181 h 815181"/>
                <a:gd name="connsiteX3" fmla="*/ 1142206 w 1142206"/>
                <a:gd name="connsiteY3" fmla="*/ 424657 h 815181"/>
                <a:gd name="connsiteX4" fmla="*/ 557212 w 1142206"/>
                <a:gd name="connsiteY4" fmla="*/ 0 h 815181"/>
                <a:gd name="connsiteX5" fmla="*/ 0 w 1142206"/>
                <a:gd name="connsiteY5" fmla="*/ 423863 h 815181"/>
                <a:gd name="connsiteX0" fmla="*/ 0 w 1149350"/>
                <a:gd name="connsiteY0" fmla="*/ 426244 h 815181"/>
                <a:gd name="connsiteX1" fmla="*/ 392906 w 1149350"/>
                <a:gd name="connsiteY1" fmla="*/ 273050 h 815181"/>
                <a:gd name="connsiteX2" fmla="*/ 1139031 w 1149350"/>
                <a:gd name="connsiteY2" fmla="*/ 815181 h 815181"/>
                <a:gd name="connsiteX3" fmla="*/ 1149350 w 1149350"/>
                <a:gd name="connsiteY3" fmla="*/ 424657 h 815181"/>
                <a:gd name="connsiteX4" fmla="*/ 564356 w 1149350"/>
                <a:gd name="connsiteY4" fmla="*/ 0 h 815181"/>
                <a:gd name="connsiteX5" fmla="*/ 0 w 1149350"/>
                <a:gd name="connsiteY5" fmla="*/ 426244 h 8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9350" h="815181">
                  <a:moveTo>
                    <a:pt x="0" y="426244"/>
                  </a:moveTo>
                  <a:lnTo>
                    <a:pt x="392906" y="273050"/>
                  </a:lnTo>
                  <a:lnTo>
                    <a:pt x="1139031" y="815181"/>
                  </a:lnTo>
                  <a:cubicBezTo>
                    <a:pt x="1140089" y="687387"/>
                    <a:pt x="1148292" y="552451"/>
                    <a:pt x="1149350" y="424657"/>
                  </a:cubicBezTo>
                  <a:lnTo>
                    <a:pt x="564356" y="0"/>
                  </a:lnTo>
                  <a:lnTo>
                    <a:pt x="0" y="426244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>
              <a:off x="3786036" y="3774737"/>
              <a:ext cx="433603" cy="335271"/>
            </a:xfrm>
            <a:custGeom>
              <a:avLst/>
              <a:gdLst>
                <a:gd name="connsiteX0" fmla="*/ 0 w 1138238"/>
                <a:gd name="connsiteY0" fmla="*/ 0 h 733425"/>
                <a:gd name="connsiteX1" fmla="*/ 52388 w 1138238"/>
                <a:gd name="connsiteY1" fmla="*/ 314325 h 733425"/>
                <a:gd name="connsiteX2" fmla="*/ 514350 w 1138238"/>
                <a:gd name="connsiteY2" fmla="*/ 638175 h 733425"/>
                <a:gd name="connsiteX3" fmla="*/ 481013 w 1138238"/>
                <a:gd name="connsiteY3" fmla="*/ 604837 h 733425"/>
                <a:gd name="connsiteX4" fmla="*/ 552450 w 1138238"/>
                <a:gd name="connsiteY4" fmla="*/ 576262 h 733425"/>
                <a:gd name="connsiteX5" fmla="*/ 595313 w 1138238"/>
                <a:gd name="connsiteY5" fmla="*/ 661987 h 733425"/>
                <a:gd name="connsiteX6" fmla="*/ 590550 w 1138238"/>
                <a:gd name="connsiteY6" fmla="*/ 647700 h 733425"/>
                <a:gd name="connsiteX7" fmla="*/ 1100138 w 1138238"/>
                <a:gd name="connsiteY7" fmla="*/ 314325 h 733425"/>
                <a:gd name="connsiteX8" fmla="*/ 1138238 w 1138238"/>
                <a:gd name="connsiteY8" fmla="*/ 33337 h 733425"/>
                <a:gd name="connsiteX9" fmla="*/ 1133475 w 1138238"/>
                <a:gd name="connsiteY9" fmla="*/ 333375 h 733425"/>
                <a:gd name="connsiteX10" fmla="*/ 561975 w 1138238"/>
                <a:gd name="connsiteY10" fmla="*/ 733425 h 733425"/>
                <a:gd name="connsiteX11" fmla="*/ 0 w 1138238"/>
                <a:gd name="connsiteY11" fmla="*/ 333375 h 733425"/>
                <a:gd name="connsiteX12" fmla="*/ 0 w 1138238"/>
                <a:gd name="connsiteY12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8238" h="733425">
                  <a:moveTo>
                    <a:pt x="0" y="0"/>
                  </a:moveTo>
                  <a:lnTo>
                    <a:pt x="52388" y="314325"/>
                  </a:lnTo>
                  <a:lnTo>
                    <a:pt x="514350" y="638175"/>
                  </a:lnTo>
                  <a:cubicBezTo>
                    <a:pt x="585788" y="686594"/>
                    <a:pt x="474663" y="615156"/>
                    <a:pt x="481013" y="604837"/>
                  </a:cubicBezTo>
                  <a:cubicBezTo>
                    <a:pt x="487363" y="594518"/>
                    <a:pt x="533400" y="566737"/>
                    <a:pt x="552450" y="576262"/>
                  </a:cubicBezTo>
                  <a:cubicBezTo>
                    <a:pt x="571500" y="585787"/>
                    <a:pt x="588963" y="650081"/>
                    <a:pt x="595313" y="661987"/>
                  </a:cubicBezTo>
                  <a:lnTo>
                    <a:pt x="590550" y="647700"/>
                  </a:lnTo>
                  <a:lnTo>
                    <a:pt x="1100138" y="314325"/>
                  </a:lnTo>
                  <a:cubicBezTo>
                    <a:pt x="1112838" y="220662"/>
                    <a:pt x="1132682" y="30162"/>
                    <a:pt x="1138238" y="33337"/>
                  </a:cubicBezTo>
                  <a:lnTo>
                    <a:pt x="1133475" y="333375"/>
                  </a:lnTo>
                  <a:lnTo>
                    <a:pt x="561975" y="733425"/>
                  </a:lnTo>
                  <a:cubicBezTo>
                    <a:pt x="374650" y="600075"/>
                    <a:pt x="92869" y="452437"/>
                    <a:pt x="0" y="3333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 flipH="1">
            <a:off x="3411882" y="1806442"/>
            <a:ext cx="476366" cy="506546"/>
            <a:chOff x="2252997" y="3318772"/>
            <a:chExt cx="887146" cy="1321087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252997" y="3318772"/>
              <a:ext cx="887146" cy="1321087"/>
              <a:chOff x="5976655" y="2047727"/>
              <a:chExt cx="887146" cy="11009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7" name="그룹 156"/>
              <p:cNvGrpSpPr/>
              <p:nvPr/>
            </p:nvGrpSpPr>
            <p:grpSpPr>
              <a:xfrm>
                <a:off x="5976655" y="2627119"/>
                <a:ext cx="887146" cy="521514"/>
                <a:chOff x="3059832" y="1679402"/>
                <a:chExt cx="2004060" cy="1178098"/>
              </a:xfrm>
            </p:grpSpPr>
            <p:sp>
              <p:nvSpPr>
                <p:cNvPr id="162" name="자유형 161"/>
                <p:cNvSpPr/>
                <p:nvPr/>
              </p:nvSpPr>
              <p:spPr>
                <a:xfrm>
                  <a:off x="3855684" y="1938815"/>
                  <a:ext cx="542926" cy="912018"/>
                </a:xfrm>
                <a:custGeom>
                  <a:avLst/>
                  <a:gdLst>
                    <a:gd name="connsiteX0" fmla="*/ 509588 w 509588"/>
                    <a:gd name="connsiteY0" fmla="*/ 0 h 923925"/>
                    <a:gd name="connsiteX1" fmla="*/ 0 w 509588"/>
                    <a:gd name="connsiteY1" fmla="*/ 414338 h 923925"/>
                    <a:gd name="connsiteX2" fmla="*/ 180975 w 509588"/>
                    <a:gd name="connsiteY2" fmla="*/ 923925 h 923925"/>
                    <a:gd name="connsiteX3" fmla="*/ 509588 w 509588"/>
                    <a:gd name="connsiteY3" fmla="*/ 0 h 923925"/>
                    <a:gd name="connsiteX0" fmla="*/ 526257 w 526257"/>
                    <a:gd name="connsiteY0" fmla="*/ 0 h 923925"/>
                    <a:gd name="connsiteX1" fmla="*/ 0 w 526257"/>
                    <a:gd name="connsiteY1" fmla="*/ 411957 h 923925"/>
                    <a:gd name="connsiteX2" fmla="*/ 197644 w 526257"/>
                    <a:gd name="connsiteY2" fmla="*/ 923925 h 923925"/>
                    <a:gd name="connsiteX3" fmla="*/ 526257 w 526257"/>
                    <a:gd name="connsiteY3" fmla="*/ 0 h 923925"/>
                    <a:gd name="connsiteX0" fmla="*/ 523876 w 523876"/>
                    <a:gd name="connsiteY0" fmla="*/ 0 h 919162"/>
                    <a:gd name="connsiteX1" fmla="*/ 0 w 523876"/>
                    <a:gd name="connsiteY1" fmla="*/ 407194 h 919162"/>
                    <a:gd name="connsiteX2" fmla="*/ 197644 w 523876"/>
                    <a:gd name="connsiteY2" fmla="*/ 919162 h 919162"/>
                    <a:gd name="connsiteX3" fmla="*/ 523876 w 523876"/>
                    <a:gd name="connsiteY3" fmla="*/ 0 h 919162"/>
                    <a:gd name="connsiteX0" fmla="*/ 538164 w 538164"/>
                    <a:gd name="connsiteY0" fmla="*/ 0 h 919162"/>
                    <a:gd name="connsiteX1" fmla="*/ 0 w 538164"/>
                    <a:gd name="connsiteY1" fmla="*/ 409575 h 919162"/>
                    <a:gd name="connsiteX2" fmla="*/ 211932 w 538164"/>
                    <a:gd name="connsiteY2" fmla="*/ 919162 h 919162"/>
                    <a:gd name="connsiteX3" fmla="*/ 538164 w 538164"/>
                    <a:gd name="connsiteY3" fmla="*/ 0 h 919162"/>
                    <a:gd name="connsiteX0" fmla="*/ 542926 w 542926"/>
                    <a:gd name="connsiteY0" fmla="*/ 0 h 912018"/>
                    <a:gd name="connsiteX1" fmla="*/ 0 w 542926"/>
                    <a:gd name="connsiteY1" fmla="*/ 402431 h 912018"/>
                    <a:gd name="connsiteX2" fmla="*/ 211932 w 542926"/>
                    <a:gd name="connsiteY2" fmla="*/ 912018 h 912018"/>
                    <a:gd name="connsiteX3" fmla="*/ 542926 w 542926"/>
                    <a:gd name="connsiteY3" fmla="*/ 0 h 91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926" h="912018">
                      <a:moveTo>
                        <a:pt x="542926" y="0"/>
                      </a:moveTo>
                      <a:lnTo>
                        <a:pt x="0" y="402431"/>
                      </a:lnTo>
                      <a:lnTo>
                        <a:pt x="211932" y="912018"/>
                      </a:lnTo>
                      <a:lnTo>
                        <a:pt x="542926" y="0"/>
                      </a:lnTo>
                      <a:close/>
                    </a:path>
                  </a:pathLst>
                </a:custGeom>
                <a:solidFill>
                  <a:srgbClr val="C0B8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63" name="자유형 162"/>
                <p:cNvSpPr/>
                <p:nvPr/>
              </p:nvSpPr>
              <p:spPr>
                <a:xfrm>
                  <a:off x="3713606" y="1679402"/>
                  <a:ext cx="683419" cy="663575"/>
                </a:xfrm>
                <a:custGeom>
                  <a:avLst/>
                  <a:gdLst>
                    <a:gd name="connsiteX0" fmla="*/ 0 w 660400"/>
                    <a:gd name="connsiteY0" fmla="*/ 0 h 654050"/>
                    <a:gd name="connsiteX1" fmla="*/ 355600 w 660400"/>
                    <a:gd name="connsiteY1" fmla="*/ 260350 h 654050"/>
                    <a:gd name="connsiteX2" fmla="*/ 660400 w 660400"/>
                    <a:gd name="connsiteY2" fmla="*/ 6350 h 654050"/>
                    <a:gd name="connsiteX3" fmla="*/ 654050 w 660400"/>
                    <a:gd name="connsiteY3" fmla="*/ 254000 h 654050"/>
                    <a:gd name="connsiteX4" fmla="*/ 158750 w 660400"/>
                    <a:gd name="connsiteY4" fmla="*/ 654050 h 654050"/>
                    <a:gd name="connsiteX5" fmla="*/ 0 w 660400"/>
                    <a:gd name="connsiteY5" fmla="*/ 254000 h 654050"/>
                    <a:gd name="connsiteX6" fmla="*/ 0 w 660400"/>
                    <a:gd name="connsiteY6" fmla="*/ 0 h 654050"/>
                    <a:gd name="connsiteX0" fmla="*/ 0 w 660400"/>
                    <a:gd name="connsiteY0" fmla="*/ 0 h 663575"/>
                    <a:gd name="connsiteX1" fmla="*/ 355600 w 660400"/>
                    <a:gd name="connsiteY1" fmla="*/ 260350 h 663575"/>
                    <a:gd name="connsiteX2" fmla="*/ 660400 w 660400"/>
                    <a:gd name="connsiteY2" fmla="*/ 6350 h 663575"/>
                    <a:gd name="connsiteX3" fmla="*/ 654050 w 660400"/>
                    <a:gd name="connsiteY3" fmla="*/ 254000 h 663575"/>
                    <a:gd name="connsiteX4" fmla="*/ 152400 w 660400"/>
                    <a:gd name="connsiteY4" fmla="*/ 663575 h 663575"/>
                    <a:gd name="connsiteX5" fmla="*/ 0 w 660400"/>
                    <a:gd name="connsiteY5" fmla="*/ 254000 h 663575"/>
                    <a:gd name="connsiteX6" fmla="*/ 0 w 660400"/>
                    <a:gd name="connsiteY6" fmla="*/ 0 h 663575"/>
                    <a:gd name="connsiteX0" fmla="*/ 0 w 673100"/>
                    <a:gd name="connsiteY0" fmla="*/ 0 h 663575"/>
                    <a:gd name="connsiteX1" fmla="*/ 355600 w 673100"/>
                    <a:gd name="connsiteY1" fmla="*/ 260350 h 663575"/>
                    <a:gd name="connsiteX2" fmla="*/ 660400 w 673100"/>
                    <a:gd name="connsiteY2" fmla="*/ 6350 h 663575"/>
                    <a:gd name="connsiteX3" fmla="*/ 673100 w 673100"/>
                    <a:gd name="connsiteY3" fmla="*/ 263525 h 663575"/>
                    <a:gd name="connsiteX4" fmla="*/ 152400 w 673100"/>
                    <a:gd name="connsiteY4" fmla="*/ 663575 h 663575"/>
                    <a:gd name="connsiteX5" fmla="*/ 0 w 673100"/>
                    <a:gd name="connsiteY5" fmla="*/ 254000 h 663575"/>
                    <a:gd name="connsiteX6" fmla="*/ 0 w 673100"/>
                    <a:gd name="connsiteY6" fmla="*/ 0 h 663575"/>
                    <a:gd name="connsiteX0" fmla="*/ 0 w 676275"/>
                    <a:gd name="connsiteY0" fmla="*/ 0 h 663575"/>
                    <a:gd name="connsiteX1" fmla="*/ 355600 w 676275"/>
                    <a:gd name="connsiteY1" fmla="*/ 260350 h 663575"/>
                    <a:gd name="connsiteX2" fmla="*/ 676275 w 676275"/>
                    <a:gd name="connsiteY2" fmla="*/ 6350 h 663575"/>
                    <a:gd name="connsiteX3" fmla="*/ 673100 w 676275"/>
                    <a:gd name="connsiteY3" fmla="*/ 263525 h 663575"/>
                    <a:gd name="connsiteX4" fmla="*/ 152400 w 676275"/>
                    <a:gd name="connsiteY4" fmla="*/ 663575 h 663575"/>
                    <a:gd name="connsiteX5" fmla="*/ 0 w 676275"/>
                    <a:gd name="connsiteY5" fmla="*/ 254000 h 663575"/>
                    <a:gd name="connsiteX6" fmla="*/ 0 w 676275"/>
                    <a:gd name="connsiteY6" fmla="*/ 0 h 663575"/>
                    <a:gd name="connsiteX0" fmla="*/ 0 w 680368"/>
                    <a:gd name="connsiteY0" fmla="*/ 0 h 663575"/>
                    <a:gd name="connsiteX1" fmla="*/ 355600 w 680368"/>
                    <a:gd name="connsiteY1" fmla="*/ 260350 h 663575"/>
                    <a:gd name="connsiteX2" fmla="*/ 676275 w 680368"/>
                    <a:gd name="connsiteY2" fmla="*/ 6350 h 663575"/>
                    <a:gd name="connsiteX3" fmla="*/ 680244 w 680368"/>
                    <a:gd name="connsiteY3" fmla="*/ 263525 h 663575"/>
                    <a:gd name="connsiteX4" fmla="*/ 152400 w 680368"/>
                    <a:gd name="connsiteY4" fmla="*/ 663575 h 663575"/>
                    <a:gd name="connsiteX5" fmla="*/ 0 w 680368"/>
                    <a:gd name="connsiteY5" fmla="*/ 254000 h 663575"/>
                    <a:gd name="connsiteX6" fmla="*/ 0 w 680368"/>
                    <a:gd name="connsiteY6" fmla="*/ 0 h 663575"/>
                    <a:gd name="connsiteX0" fmla="*/ 0 w 683419"/>
                    <a:gd name="connsiteY0" fmla="*/ 0 h 663575"/>
                    <a:gd name="connsiteX1" fmla="*/ 355600 w 683419"/>
                    <a:gd name="connsiteY1" fmla="*/ 260350 h 663575"/>
                    <a:gd name="connsiteX2" fmla="*/ 683419 w 683419"/>
                    <a:gd name="connsiteY2" fmla="*/ 6350 h 663575"/>
                    <a:gd name="connsiteX3" fmla="*/ 680244 w 683419"/>
                    <a:gd name="connsiteY3" fmla="*/ 263525 h 663575"/>
                    <a:gd name="connsiteX4" fmla="*/ 152400 w 683419"/>
                    <a:gd name="connsiteY4" fmla="*/ 663575 h 663575"/>
                    <a:gd name="connsiteX5" fmla="*/ 0 w 683419"/>
                    <a:gd name="connsiteY5" fmla="*/ 254000 h 663575"/>
                    <a:gd name="connsiteX6" fmla="*/ 0 w 683419"/>
                    <a:gd name="connsiteY6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3419" h="663575">
                      <a:moveTo>
                        <a:pt x="0" y="0"/>
                      </a:moveTo>
                      <a:lnTo>
                        <a:pt x="355600" y="260350"/>
                      </a:lnTo>
                      <a:lnTo>
                        <a:pt x="683419" y="6350"/>
                      </a:lnTo>
                      <a:cubicBezTo>
                        <a:pt x="682361" y="92075"/>
                        <a:pt x="681302" y="177800"/>
                        <a:pt x="680244" y="263525"/>
                      </a:cubicBezTo>
                      <a:lnTo>
                        <a:pt x="152400" y="663575"/>
                      </a:lnTo>
                      <a:lnTo>
                        <a:pt x="0" y="2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43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64" name="자유형 163"/>
                <p:cNvSpPr/>
                <p:nvPr/>
              </p:nvSpPr>
              <p:spPr>
                <a:xfrm>
                  <a:off x="3059832" y="1920240"/>
                  <a:ext cx="2004060" cy="937260"/>
                </a:xfrm>
                <a:custGeom>
                  <a:avLst/>
                  <a:gdLst>
                    <a:gd name="connsiteX0" fmla="*/ 655320 w 2004060"/>
                    <a:gd name="connsiteY0" fmla="*/ 0 h 937260"/>
                    <a:gd name="connsiteX1" fmla="*/ 0 w 2004060"/>
                    <a:gd name="connsiteY1" fmla="*/ 259080 h 937260"/>
                    <a:gd name="connsiteX2" fmla="*/ 0 w 2004060"/>
                    <a:gd name="connsiteY2" fmla="*/ 937260 h 937260"/>
                    <a:gd name="connsiteX3" fmla="*/ 2004060 w 2004060"/>
                    <a:gd name="connsiteY3" fmla="*/ 922020 h 937260"/>
                    <a:gd name="connsiteX4" fmla="*/ 1988820 w 2004060"/>
                    <a:gd name="connsiteY4" fmla="*/ 266700 h 937260"/>
                    <a:gd name="connsiteX5" fmla="*/ 1333500 w 2004060"/>
                    <a:gd name="connsiteY5" fmla="*/ 15240 h 937260"/>
                    <a:gd name="connsiteX6" fmla="*/ 1005840 w 2004060"/>
                    <a:gd name="connsiteY6" fmla="*/ 937260 h 937260"/>
                    <a:gd name="connsiteX7" fmla="*/ 655320 w 2004060"/>
                    <a:gd name="connsiteY7" fmla="*/ 0 h 93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04060" h="937260">
                      <a:moveTo>
                        <a:pt x="655320" y="0"/>
                      </a:moveTo>
                      <a:lnTo>
                        <a:pt x="0" y="259080"/>
                      </a:lnTo>
                      <a:lnTo>
                        <a:pt x="0" y="937260"/>
                      </a:lnTo>
                      <a:lnTo>
                        <a:pt x="2004060" y="922020"/>
                      </a:lnTo>
                      <a:lnTo>
                        <a:pt x="1988820" y="266700"/>
                      </a:lnTo>
                      <a:lnTo>
                        <a:pt x="1333500" y="15240"/>
                      </a:lnTo>
                      <a:lnTo>
                        <a:pt x="1005840" y="937260"/>
                      </a:lnTo>
                      <a:lnTo>
                        <a:pt x="655320" y="0"/>
                      </a:lnTo>
                      <a:close/>
                    </a:path>
                  </a:pathLst>
                </a:custGeom>
                <a:solidFill>
                  <a:srgbClr val="403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</p:grpSp>
          <p:grpSp>
            <p:nvGrpSpPr>
              <p:cNvPr id="158" name="그룹 157"/>
              <p:cNvGrpSpPr/>
              <p:nvPr/>
            </p:nvGrpSpPr>
            <p:grpSpPr>
              <a:xfrm>
                <a:off x="6205116" y="2047727"/>
                <a:ext cx="435672" cy="640757"/>
                <a:chOff x="5971013" y="1564606"/>
                <a:chExt cx="937316" cy="1378541"/>
              </a:xfrm>
            </p:grpSpPr>
            <p:sp>
              <p:nvSpPr>
                <p:cNvPr id="160" name="자유형 159"/>
                <p:cNvSpPr/>
                <p:nvPr/>
              </p:nvSpPr>
              <p:spPr>
                <a:xfrm>
                  <a:off x="5971956" y="1564606"/>
                  <a:ext cx="936373" cy="1370453"/>
                </a:xfrm>
                <a:custGeom>
                  <a:avLst/>
                  <a:gdLst>
                    <a:gd name="connsiteX0" fmla="*/ 571500 w 1150620"/>
                    <a:gd name="connsiteY0" fmla="*/ 0 h 1684020"/>
                    <a:gd name="connsiteX1" fmla="*/ 7620 w 1150620"/>
                    <a:gd name="connsiteY1" fmla="*/ 411480 h 1684020"/>
                    <a:gd name="connsiteX2" fmla="*/ 0 w 1150620"/>
                    <a:gd name="connsiteY2" fmla="*/ 1287780 h 1684020"/>
                    <a:gd name="connsiteX3" fmla="*/ 563880 w 1150620"/>
                    <a:gd name="connsiteY3" fmla="*/ 1684020 h 1684020"/>
                    <a:gd name="connsiteX4" fmla="*/ 1143000 w 1150620"/>
                    <a:gd name="connsiteY4" fmla="*/ 1272540 h 1684020"/>
                    <a:gd name="connsiteX5" fmla="*/ 1150620 w 1150620"/>
                    <a:gd name="connsiteY5" fmla="*/ 419100 h 1684020"/>
                    <a:gd name="connsiteX6" fmla="*/ 571500 w 1150620"/>
                    <a:gd name="connsiteY6" fmla="*/ 0 h 168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0620" h="1684020">
                      <a:moveTo>
                        <a:pt x="571500" y="0"/>
                      </a:moveTo>
                      <a:lnTo>
                        <a:pt x="7620" y="411480"/>
                      </a:lnTo>
                      <a:lnTo>
                        <a:pt x="0" y="1287780"/>
                      </a:lnTo>
                      <a:lnTo>
                        <a:pt x="563880" y="1684020"/>
                      </a:lnTo>
                      <a:lnTo>
                        <a:pt x="1143000" y="1272540"/>
                      </a:lnTo>
                      <a:lnTo>
                        <a:pt x="1150620" y="419100"/>
                      </a:lnTo>
                      <a:lnTo>
                        <a:pt x="571500" y="0"/>
                      </a:lnTo>
                      <a:close/>
                    </a:path>
                  </a:pathLst>
                </a:custGeom>
                <a:solidFill>
                  <a:srgbClr val="C18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5971013" y="1740803"/>
                  <a:ext cx="461041" cy="1202344"/>
                </a:xfrm>
                <a:custGeom>
                  <a:avLst/>
                  <a:gdLst>
                    <a:gd name="connsiteX0" fmla="*/ 566530 w 566530"/>
                    <a:gd name="connsiteY0" fmla="*/ 1451113 h 1451113"/>
                    <a:gd name="connsiteX1" fmla="*/ 288234 w 566530"/>
                    <a:gd name="connsiteY1" fmla="*/ 1053548 h 1451113"/>
                    <a:gd name="connsiteX2" fmla="*/ 278295 w 566530"/>
                    <a:gd name="connsiteY2" fmla="*/ 0 h 1451113"/>
                    <a:gd name="connsiteX3" fmla="*/ 0 w 566530"/>
                    <a:gd name="connsiteY3" fmla="*/ 178904 h 1451113"/>
                    <a:gd name="connsiteX4" fmla="*/ 9939 w 566530"/>
                    <a:gd name="connsiteY4" fmla="*/ 1053548 h 1451113"/>
                    <a:gd name="connsiteX5" fmla="*/ 566530 w 566530"/>
                    <a:gd name="connsiteY5" fmla="*/ 1451113 h 1451113"/>
                    <a:gd name="connsiteX0" fmla="*/ 566530 w 566530"/>
                    <a:gd name="connsiteY0" fmla="*/ 1477448 h 1477448"/>
                    <a:gd name="connsiteX1" fmla="*/ 288234 w 566530"/>
                    <a:gd name="connsiteY1" fmla="*/ 1079883 h 1477448"/>
                    <a:gd name="connsiteX2" fmla="*/ 275368 w 566530"/>
                    <a:gd name="connsiteY2" fmla="*/ 0 h 1477448"/>
                    <a:gd name="connsiteX3" fmla="*/ 0 w 566530"/>
                    <a:gd name="connsiteY3" fmla="*/ 205239 h 1477448"/>
                    <a:gd name="connsiteX4" fmla="*/ 9939 w 566530"/>
                    <a:gd name="connsiteY4" fmla="*/ 1079883 h 1477448"/>
                    <a:gd name="connsiteX5" fmla="*/ 566530 w 566530"/>
                    <a:gd name="connsiteY5" fmla="*/ 1477448 h 1477448"/>
                    <a:gd name="connsiteX0" fmla="*/ 566530 w 566530"/>
                    <a:gd name="connsiteY0" fmla="*/ 1477448 h 1477448"/>
                    <a:gd name="connsiteX1" fmla="*/ 288234 w 566530"/>
                    <a:gd name="connsiteY1" fmla="*/ 1079883 h 1477448"/>
                    <a:gd name="connsiteX2" fmla="*/ 275368 w 566530"/>
                    <a:gd name="connsiteY2" fmla="*/ 0 h 1477448"/>
                    <a:gd name="connsiteX3" fmla="*/ 0 w 566530"/>
                    <a:gd name="connsiteY3" fmla="*/ 205239 h 1477448"/>
                    <a:gd name="connsiteX4" fmla="*/ 1160 w 566530"/>
                    <a:gd name="connsiteY4" fmla="*/ 1076955 h 1477448"/>
                    <a:gd name="connsiteX5" fmla="*/ 566530 w 566530"/>
                    <a:gd name="connsiteY5" fmla="*/ 1477448 h 1477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6530" h="1477448">
                      <a:moveTo>
                        <a:pt x="566530" y="1477448"/>
                      </a:moveTo>
                      <a:lnTo>
                        <a:pt x="288234" y="1079883"/>
                      </a:lnTo>
                      <a:lnTo>
                        <a:pt x="275368" y="0"/>
                      </a:lnTo>
                      <a:lnTo>
                        <a:pt x="0" y="205239"/>
                      </a:lnTo>
                      <a:cubicBezTo>
                        <a:pt x="387" y="495811"/>
                        <a:pt x="773" y="786383"/>
                        <a:pt x="1160" y="1076955"/>
                      </a:cubicBezTo>
                      <a:lnTo>
                        <a:pt x="566530" y="1477448"/>
                      </a:lnTo>
                      <a:close/>
                    </a:path>
                  </a:pathLst>
                </a:custGeom>
                <a:solidFill>
                  <a:srgbClr val="996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endParaRPr>
                </a:p>
              </p:txBody>
            </p:sp>
          </p:grpSp>
          <p:sp>
            <p:nvSpPr>
              <p:cNvPr id="159" name="자유형 158"/>
              <p:cNvSpPr/>
              <p:nvPr/>
            </p:nvSpPr>
            <p:spPr>
              <a:xfrm>
                <a:off x="6321425" y="2571741"/>
                <a:ext cx="187325" cy="44459"/>
              </a:xfrm>
              <a:custGeom>
                <a:avLst/>
                <a:gdLst>
                  <a:gd name="connsiteX0" fmla="*/ 0 w 187325"/>
                  <a:gd name="connsiteY0" fmla="*/ 41284 h 44459"/>
                  <a:gd name="connsiteX1" fmla="*/ 95250 w 187325"/>
                  <a:gd name="connsiteY1" fmla="*/ 9 h 44459"/>
                  <a:gd name="connsiteX2" fmla="*/ 187325 w 187325"/>
                  <a:gd name="connsiteY2" fmla="*/ 44459 h 4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325" h="44459">
                    <a:moveTo>
                      <a:pt x="0" y="41284"/>
                    </a:moveTo>
                    <a:cubicBezTo>
                      <a:pt x="32014" y="20382"/>
                      <a:pt x="64029" y="-520"/>
                      <a:pt x="95250" y="9"/>
                    </a:cubicBezTo>
                    <a:cubicBezTo>
                      <a:pt x="126471" y="538"/>
                      <a:pt x="156898" y="22498"/>
                      <a:pt x="187325" y="44459"/>
                    </a:cubicBezTo>
                  </a:path>
                </a:pathLst>
              </a:custGeom>
              <a:ln w="12700">
                <a:solidFill>
                  <a:srgbClr val="4137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sp>
          <p:nvSpPr>
            <p:cNvPr id="156" name="자유형 155"/>
            <p:cNvSpPr/>
            <p:nvPr/>
          </p:nvSpPr>
          <p:spPr>
            <a:xfrm>
              <a:off x="2481896" y="3318772"/>
              <a:ext cx="435417" cy="534733"/>
            </a:xfrm>
            <a:custGeom>
              <a:avLst/>
              <a:gdLst>
                <a:gd name="connsiteX0" fmla="*/ 0 w 1143000"/>
                <a:gd name="connsiteY0" fmla="*/ 400050 h 1250967"/>
                <a:gd name="connsiteX1" fmla="*/ 1143000 w 1143000"/>
                <a:gd name="connsiteY1" fmla="*/ 1250950 h 1250967"/>
                <a:gd name="connsiteX2" fmla="*/ 1143000 w 1143000"/>
                <a:gd name="connsiteY2" fmla="*/ 393700 h 1250967"/>
                <a:gd name="connsiteX3" fmla="*/ 558800 w 1143000"/>
                <a:gd name="connsiteY3" fmla="*/ 0 h 1250967"/>
                <a:gd name="connsiteX4" fmla="*/ 0 w 1143000"/>
                <a:gd name="connsiteY4" fmla="*/ 400050 h 1250967"/>
                <a:gd name="connsiteX0" fmla="*/ 0 w 1143000"/>
                <a:gd name="connsiteY0" fmla="*/ 409575 h 1260492"/>
                <a:gd name="connsiteX1" fmla="*/ 1143000 w 1143000"/>
                <a:gd name="connsiteY1" fmla="*/ 1260475 h 1260492"/>
                <a:gd name="connsiteX2" fmla="*/ 1143000 w 1143000"/>
                <a:gd name="connsiteY2" fmla="*/ 403225 h 1260492"/>
                <a:gd name="connsiteX3" fmla="*/ 565944 w 1143000"/>
                <a:gd name="connsiteY3" fmla="*/ 0 h 1260492"/>
                <a:gd name="connsiteX4" fmla="*/ 0 w 1143000"/>
                <a:gd name="connsiteY4" fmla="*/ 409575 h 1260492"/>
                <a:gd name="connsiteX0" fmla="*/ 0 w 1143000"/>
                <a:gd name="connsiteY0" fmla="*/ 409575 h 1255730"/>
                <a:gd name="connsiteX1" fmla="*/ 1140619 w 1143000"/>
                <a:gd name="connsiteY1" fmla="*/ 1255713 h 1255730"/>
                <a:gd name="connsiteX2" fmla="*/ 1143000 w 1143000"/>
                <a:gd name="connsiteY2" fmla="*/ 403225 h 1255730"/>
                <a:gd name="connsiteX3" fmla="*/ 565944 w 1143000"/>
                <a:gd name="connsiteY3" fmla="*/ 0 h 1255730"/>
                <a:gd name="connsiteX4" fmla="*/ 0 w 1143000"/>
                <a:gd name="connsiteY4" fmla="*/ 409575 h 125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255730">
                  <a:moveTo>
                    <a:pt x="0" y="409575"/>
                  </a:moveTo>
                  <a:cubicBezTo>
                    <a:pt x="476250" y="836612"/>
                    <a:pt x="950119" y="1258888"/>
                    <a:pt x="1140619" y="1255713"/>
                  </a:cubicBezTo>
                  <a:cubicBezTo>
                    <a:pt x="1141413" y="971550"/>
                    <a:pt x="1142206" y="687388"/>
                    <a:pt x="1143000" y="403225"/>
                  </a:cubicBezTo>
                  <a:lnTo>
                    <a:pt x="565944" y="0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4B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59200" y="3736774"/>
            <a:ext cx="1573646" cy="1146850"/>
            <a:chOff x="395672" y="3252382"/>
            <a:chExt cx="1573646" cy="1146850"/>
          </a:xfrm>
        </p:grpSpPr>
        <p:pic>
          <p:nvPicPr>
            <p:cNvPr id="168" name="Picture 4" descr="C:\Users\PC14\Downloads\secret-ag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72" y="3252382"/>
              <a:ext cx="1128216" cy="1128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4" descr="C:\Users\PC14\Downloads\secret-agent.png"/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88" y="3550702"/>
              <a:ext cx="848530" cy="84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5243845" y="3677990"/>
            <a:ext cx="2189240" cy="1231014"/>
            <a:chOff x="5323801" y="3525920"/>
            <a:chExt cx="2189240" cy="1231014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5323801" y="3525920"/>
              <a:ext cx="1087340" cy="581139"/>
            </a:xfrm>
            <a:prstGeom prst="wedgeRoundRectCallout">
              <a:avLst>
                <a:gd name="adj1" fmla="val -8330"/>
                <a:gd name="adj2" fmla="val 80289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569183" y="3559214"/>
              <a:ext cx="1943858" cy="1197720"/>
              <a:chOff x="5569183" y="3559214"/>
              <a:chExt cx="1943858" cy="1197720"/>
            </a:xfrm>
          </p:grpSpPr>
          <p:sp>
            <p:nvSpPr>
              <p:cNvPr id="171" name="모서리가 둥근 사각형 설명선 170"/>
              <p:cNvSpPr/>
              <p:nvPr/>
            </p:nvSpPr>
            <p:spPr>
              <a:xfrm>
                <a:off x="6516659" y="3704186"/>
                <a:ext cx="793390" cy="417363"/>
              </a:xfrm>
              <a:prstGeom prst="wedgeRoundRectCallout">
                <a:avLst>
                  <a:gd name="adj1" fmla="val 8779"/>
                  <a:gd name="adj2" fmla="val 80289"/>
                  <a:gd name="adj3" fmla="val 16667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2" name="모서리가 둥근 사각형 설명선 171"/>
              <p:cNvSpPr/>
              <p:nvPr/>
            </p:nvSpPr>
            <p:spPr>
              <a:xfrm>
                <a:off x="5867471" y="4256600"/>
                <a:ext cx="778571" cy="393805"/>
              </a:xfrm>
              <a:prstGeom prst="wedgeRoundRectCallout">
                <a:avLst>
                  <a:gd name="adj1" fmla="val -8330"/>
                  <a:gd name="adj2" fmla="val 80289"/>
                  <a:gd name="adj3" fmla="val 16667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3" name="모서리가 둥근 사각형 설명선 172"/>
              <p:cNvSpPr/>
              <p:nvPr/>
            </p:nvSpPr>
            <p:spPr>
              <a:xfrm>
                <a:off x="6734470" y="4363129"/>
                <a:ext cx="778571" cy="393805"/>
              </a:xfrm>
              <a:prstGeom prst="wedgeRoundRectCallout">
                <a:avLst>
                  <a:gd name="adj1" fmla="val 8212"/>
                  <a:gd name="adj2" fmla="val 85539"/>
                  <a:gd name="adj3" fmla="val 16667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569183" y="3559214"/>
                <a:ext cx="4880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ln w="12700">
                      <a:solidFill>
                        <a:schemeClr val="bg1"/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rPr>
                  <a:t>\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6708151" y="3714206"/>
                <a:ext cx="43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n w="12700">
                      <a:solidFill>
                        <a:schemeClr val="bg1"/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rPr>
                  <a:t>$</a:t>
                </a:r>
                <a:endParaRPr lang="ko-KR" altLang="en-US" sz="2400" b="1" dirty="0">
                  <a:ln w="12700">
                    <a:solidFill>
                      <a:schemeClr val="bg1"/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949030" y="4327624"/>
                <a:ext cx="6372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>
                    <a:ln w="12700">
                      <a:solidFill>
                        <a:schemeClr val="bg1"/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rPr>
                  <a:t>ㄱㄴㄷ</a:t>
                </a:r>
                <a:endParaRPr lang="ko-KR" altLang="en-US" sz="1200" b="1" dirty="0">
                  <a:ln w="12700">
                    <a:solidFill>
                      <a:schemeClr val="bg1"/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834791" y="4440529"/>
                <a:ext cx="6372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n w="12700">
                      <a:solidFill>
                        <a:schemeClr val="bg1"/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배달의민족 도현" pitchFamily="50" charset="-127"/>
                    <a:ea typeface="배달의민족 도현" pitchFamily="50" charset="-127"/>
                  </a:rPr>
                  <a:t>A B C</a:t>
                </a:r>
                <a:endParaRPr lang="ko-KR" altLang="en-US" sz="1200" b="1" dirty="0">
                  <a:ln w="12700">
                    <a:solidFill>
                      <a:schemeClr val="bg1"/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</p:grpSp>
      <p:pic>
        <p:nvPicPr>
          <p:cNvPr id="1026" name="Picture 2" descr="C:\Users\PC14\Desktop\grad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255" y="1375024"/>
            <a:ext cx="857552" cy="8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14\Desktop\grad_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07" y="1924980"/>
            <a:ext cx="783940" cy="7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14\Desktop\grad_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34" y="1900024"/>
            <a:ext cx="819417" cy="8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14\Desktop\grad_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56" y="1267917"/>
            <a:ext cx="1021643" cy="10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17" name="직사각형 11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8" name="다이아몬드 117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9" name="다이아몬드 118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0" name="다이아몬드 119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1" name="다이아몬드 120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2" name="다이아몬드 121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" name="다이아몬드 122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214747" y="2856263"/>
            <a:ext cx="16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일</a:t>
            </a:r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/3</a:t>
            </a:r>
            <a:r>
              <a:rPr lang="ko-KR" altLang="en-US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일</a:t>
            </a:r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/5</a:t>
            </a:r>
            <a:r>
              <a:rPr lang="ko-KR" altLang="en-US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일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37863" y="2853151"/>
            <a:ext cx="18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제한 없는 인원수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5708" y="284693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개의 회원등급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02947" y="5216563"/>
            <a:ext cx="157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일반 모드</a:t>
            </a:r>
            <a:endParaRPr lang="en-US" altLang="ko-KR" b="1" dirty="0" smtClean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블라인드 모드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39560" y="5216564"/>
            <a:ext cx="173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실시간 </a:t>
            </a:r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입찰</a:t>
            </a:r>
            <a:endParaRPr lang="en-US" altLang="ko-KR" b="1" dirty="0" smtClean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실시간 </a:t>
            </a:r>
            <a:r>
              <a:rPr lang="ko-KR" altLang="en-US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채팅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182" name="직사각형 18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3" name="다이아몬드 182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다이아몬드 184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다이아몬드 185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7" name="다이아몬드 186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8" name="다이아몬드 187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9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0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1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2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1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179512" y="292642"/>
            <a:ext cx="57900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개요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9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C:\Users\PC14\Desktop\555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1" y="1260051"/>
            <a:ext cx="936294" cy="9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747918" y="253331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StarUML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0" name="Picture 11" descr="C:\Users\PC14\Desktop\SceneBuilde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63" y="1246607"/>
            <a:ext cx="883977" cy="9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397154" y="2533319"/>
            <a:ext cx="178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SceneBuilder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39400" y="2533319"/>
            <a:ext cx="19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Eclipse.Oxygen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5037" y="4359209"/>
            <a:ext cx="97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ERwin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66015" y="253331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Sqldeveloper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5" name="Picture 15" descr="C:\Users\PC14\Desktop\프로젝트 이미지\다운로드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9" b="94667" l="9778" r="95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50" y="1139023"/>
            <a:ext cx="1292649" cy="12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/>
          <p:cNvGrpSpPr/>
          <p:nvPr/>
        </p:nvGrpSpPr>
        <p:grpSpPr>
          <a:xfrm>
            <a:off x="925037" y="3202385"/>
            <a:ext cx="836963" cy="809745"/>
            <a:chOff x="3663797" y="3790659"/>
            <a:chExt cx="1335118" cy="1392647"/>
          </a:xfrm>
          <a:solidFill>
            <a:srgbClr val="F5F5F5"/>
          </a:solidFill>
        </p:grpSpPr>
        <p:cxnSp>
          <p:nvCxnSpPr>
            <p:cNvPr id="107" name="꺾인 연결선 106"/>
            <p:cNvCxnSpPr>
              <a:stCxn id="110" idx="2"/>
              <a:endCxn id="108" idx="0"/>
            </p:cNvCxnSpPr>
            <p:nvPr/>
          </p:nvCxnSpPr>
          <p:spPr>
            <a:xfrm rot="16200000" flipH="1">
              <a:off x="4198920" y="4235065"/>
              <a:ext cx="266482" cy="469488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4511247" y="4603050"/>
              <a:ext cx="111315" cy="4571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663797" y="3790659"/>
              <a:ext cx="867238" cy="277180"/>
            </a:xfrm>
            <a:prstGeom prst="roundRect">
              <a:avLst>
                <a:gd name="adj" fmla="val 32705"/>
              </a:avLst>
            </a:prstGeom>
            <a:grpFill/>
            <a:ln w="38100"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63798" y="4003852"/>
              <a:ext cx="867238" cy="33271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4133076" y="4643246"/>
              <a:ext cx="865361" cy="281449"/>
            </a:xfrm>
            <a:prstGeom prst="roundRect">
              <a:avLst>
                <a:gd name="adj" fmla="val 32705"/>
              </a:avLst>
            </a:prstGeom>
            <a:grpFill/>
            <a:ln w="38100"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135432" y="4850590"/>
              <a:ext cx="863483" cy="33271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  <a:alpha val="81000"/>
                </a:schemeClr>
              </a:solidFill>
            </a:ln>
            <a:effectLst>
              <a:outerShdw blurRad="50800" dist="38100" dir="2700000" sx="105000" sy="105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771386" y="1191422"/>
            <a:ext cx="5202807" cy="1253992"/>
            <a:chOff x="2627784" y="2101380"/>
            <a:chExt cx="7620000" cy="1790700"/>
          </a:xfrm>
        </p:grpSpPr>
        <p:pic>
          <p:nvPicPr>
            <p:cNvPr id="137" name="Picture 8" descr="C:\Users\PC14\Desktop\eclipse-800x188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01380"/>
              <a:ext cx="762000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9" descr="C:\Users\PC14\Desktop\eclipse-800x188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46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01380"/>
              <a:ext cx="7620000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184038" y="3325157"/>
            <a:ext cx="250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Java</a:t>
            </a:r>
            <a:r>
              <a:rPr lang="en-US" altLang="ko-KR" sz="36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 </a:t>
            </a:r>
            <a:r>
              <a:rPr lang="en-US" altLang="ko-KR" sz="3600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Fx</a:t>
            </a:r>
            <a:endParaRPr lang="ko-KR" altLang="en-US" sz="36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4404" y="4330184"/>
            <a:ext cx="10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Java </a:t>
            </a:r>
            <a:r>
              <a:rPr lang="en-US" altLang="ko-KR" b="1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F</a:t>
            </a:r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x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PC14\Desktop\photoshop-1065296_960_72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18" y="3202384"/>
            <a:ext cx="982026" cy="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718297" y="433018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Photoshop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34516" y="60892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ExcelPoI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9675" y="608893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Commons Email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3392" y="608636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iText</a:t>
            </a:r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b="1" dirty="0" err="1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pdf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70" name="직사각형 69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1" name="다이아몬드 70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2" name="다이아몬드 71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3" name="다이아몬드 72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4" name="다이아몬드 7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5" name="다이아몬드 74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6" name="다이아몬드 7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다이아몬드 7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다이아몬드 8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다이아몬드 8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다이아몬드 8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다이아몬드 8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5" name="다이아몬드 8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0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79512" y="292642"/>
            <a:ext cx="103906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개발 환경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8305" y="5069557"/>
            <a:ext cx="1013668" cy="867953"/>
            <a:chOff x="958305" y="5517232"/>
            <a:chExt cx="1013668" cy="867953"/>
          </a:xfrm>
        </p:grpSpPr>
        <p:pic>
          <p:nvPicPr>
            <p:cNvPr id="2054" name="Picture 6" descr="C:\Users\PC14\Desktop\svn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95" b="97993" l="1250" r="967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305" y="5517232"/>
              <a:ext cx="1013668" cy="86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39716" y="5848776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SVN</a:t>
              </a:r>
              <a:endParaRPr lang="ko-KR" altLang="en-US" sz="2400" b="1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979013" y="6088936"/>
            <a:ext cx="97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SVN</a:t>
            </a:r>
            <a:endParaRPr lang="ko-KR" altLang="en-US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5" name="Picture 7" descr="C:\Users\PC14\Desktop\pdf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87" y="4962335"/>
            <a:ext cx="933527" cy="9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C14\Desktop\Excel-2-ic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18" y="4895309"/>
            <a:ext cx="1096635" cy="10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C14\Desktop\email-icon-23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0" y="4962335"/>
            <a:ext cx="948056" cy="9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PC14\Desktop\KakaoTalk_20171109_19523517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02" y="3048000"/>
            <a:ext cx="2314575" cy="165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8649"/>
              </p:ext>
            </p:extLst>
          </p:nvPr>
        </p:nvGraphicFramePr>
        <p:xfrm>
          <a:off x="1547664" y="2071421"/>
          <a:ext cx="6119904" cy="28236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4988"/>
                <a:gridCol w="764988"/>
                <a:gridCol w="764988"/>
                <a:gridCol w="764988"/>
                <a:gridCol w="764988"/>
                <a:gridCol w="764988"/>
                <a:gridCol w="764988"/>
                <a:gridCol w="764988"/>
              </a:tblGrid>
              <a:tr h="44175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월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일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월 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화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수 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목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금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토 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</a:tr>
              <a:tr h="5889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28</a:t>
                      </a:r>
                      <a:endParaRPr lang="ko-KR" alt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</a:tr>
              <a:tr h="6148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rgbClr val="FF99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29</a:t>
                      </a:r>
                      <a:endParaRPr lang="ko-KR" altLang="en-US" sz="1600" dirty="0">
                        <a:solidFill>
                          <a:srgbClr val="FF99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30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31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</a:tr>
              <a:tr h="5889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</a:tr>
              <a:tr h="5889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rgbClr val="FF9900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rgbClr val="FF9900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배달의민족 도현" pitchFamily="50" charset="-127"/>
                          <a:ea typeface="배달의민족 도현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 flipV="1">
            <a:off x="2320702" y="2071421"/>
            <a:ext cx="0" cy="2788003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480212" y="4756385"/>
            <a:ext cx="475968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796136" y="3088010"/>
            <a:ext cx="1800200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0016" y="4851127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최종 발표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92992" y="310706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주제선정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2771800" y="4759052"/>
            <a:ext cx="2512055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4024" y="485942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시스템 구현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2725192" y="3671788"/>
            <a:ext cx="1846808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574382" y="4266239"/>
            <a:ext cx="3029099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20702" y="2473846"/>
            <a:ext cx="5347642" cy="52264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547664" y="2071421"/>
            <a:ext cx="0" cy="2788003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7655421" y="2051921"/>
            <a:ext cx="0" cy="2807505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069357" y="2063125"/>
            <a:ext cx="0" cy="462985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851920" y="2071422"/>
            <a:ext cx="0" cy="428556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 flipV="1">
            <a:off x="4591051" y="2061898"/>
            <a:ext cx="8476" cy="438080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352776" y="2061897"/>
            <a:ext cx="0" cy="438081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117655" y="2051921"/>
            <a:ext cx="0" cy="421925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547664" y="3709867"/>
            <a:ext cx="773038" cy="0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1564194" y="4864734"/>
            <a:ext cx="6120680" cy="1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1547664" y="2051921"/>
            <a:ext cx="6120680" cy="9976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918963" y="2051920"/>
            <a:ext cx="0" cy="421925"/>
          </a:xfrm>
          <a:prstGeom prst="line">
            <a:avLst/>
          </a:prstGeom>
          <a:ln w="38100" cmpd="dbl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44" name="직사각형 43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다이아몬드 49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다이아몬드 50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다이아몬드 61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다이아몬드 6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다이아몬드 6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71" name="직사각형 70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다이아몬드 71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3" name="다이아몬드 72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다이아몬드 73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다이아몬드 75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7" name="다이아몬드 76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9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4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5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6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59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79512" y="292642"/>
            <a:ext cx="143340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프로젝트 일정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H="1" flipV="1">
            <a:off x="4572000" y="3671788"/>
            <a:ext cx="1811" cy="594451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08220" y="364502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시스템 구현 계획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5773559" y="4759052"/>
            <a:ext cx="475968" cy="0"/>
          </a:xfrm>
          <a:prstGeom prst="line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sysDot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44108" y="4843605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발표 준비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C:\Users\PC14\Downloads\secret-agent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4367" y="1093189"/>
            <a:ext cx="753442" cy="753442"/>
          </a:xfrm>
          <a:prstGeom prst="rect">
            <a:avLst/>
          </a:prstGeom>
          <a:noFill/>
        </p:spPr>
      </p:pic>
      <p:sp>
        <p:nvSpPr>
          <p:cNvPr id="35" name="TextBox 67"/>
          <p:cNvSpPr txBox="1"/>
          <p:nvPr/>
        </p:nvSpPr>
        <p:spPr>
          <a:xfrm>
            <a:off x="1980472" y="4387241"/>
            <a:ext cx="6840000" cy="1631216"/>
          </a:xfrm>
          <a:prstGeom prst="rect">
            <a:avLst/>
          </a:prstGeom>
          <a:noFill/>
          <a:ln w="19050" cap="flat" cmpd="sng" algn="ctr">
            <a:noFill/>
            <a:prstDash val="sysDot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회원가입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&amp;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계정 관리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경매 참여 </a:t>
            </a:r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&amp;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경매 관리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마일리지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 관리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메시지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기능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게시물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/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채팅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신고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</p:txBody>
      </p:sp>
      <p:sp>
        <p:nvSpPr>
          <p:cNvPr id="36" name="TextBox 67"/>
          <p:cNvSpPr txBox="1"/>
          <p:nvPr/>
        </p:nvSpPr>
        <p:spPr>
          <a:xfrm>
            <a:off x="1932783" y="1846631"/>
            <a:ext cx="6840000" cy="1938992"/>
          </a:xfrm>
          <a:prstGeom prst="rect">
            <a:avLst/>
          </a:prstGeom>
          <a:noFill/>
          <a:ln w="19050" cap="flat" cmpd="sng" algn="ctr">
            <a:noFill/>
            <a:prstDash val="sysDot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회원 조회 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공지 사항 관리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신고 관리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마일리지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 조회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marL="285750" lvl="0" indent="-285750">
              <a:buClr>
                <a:schemeClr val="bg1">
                  <a:lumMod val="85000"/>
                </a:schemeClr>
              </a:buClr>
              <a:buFont typeface="Arial"/>
              <a:buChar char="•"/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배달의민족 도현"/>
                <a:ea typeface="배달의민족 도현"/>
              </a:rPr>
              <a:t>채팅 내역 조회 및 백업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  <a:p>
            <a:pPr lvl="0">
              <a:buClr>
                <a:schemeClr val="bg1">
                  <a:lumMod val="85000"/>
                </a:schemeClr>
              </a:buClr>
              <a:defRPr lang="ko-KR" altLang="en-US"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latin typeface="배달의민족 도현"/>
              <a:ea typeface="배달의민족 도현"/>
            </a:endParaRPr>
          </a:p>
        </p:txBody>
      </p:sp>
      <p:pic>
        <p:nvPicPr>
          <p:cNvPr id="44" name="Picture 4" descr="C:\Users\PC14\Downloads\secret-agent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4367" y="3633799"/>
            <a:ext cx="753442" cy="75344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66035" y="1184018"/>
            <a:ext cx="363630" cy="728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배달의민족 도현"/>
                <a:ea typeface="배달의민족 도현"/>
              </a:rPr>
              <a:t>관</a:t>
            </a:r>
          </a:p>
          <a:p>
            <a:pPr lvl="0">
              <a:defRPr/>
            </a:pPr>
            <a:r>
              <a:rPr lang="ko-KR" altLang="en-US" sz="1400">
                <a:latin typeface="배달의민족 도현"/>
                <a:ea typeface="배달의민족 도현"/>
              </a:rPr>
              <a:t>리</a:t>
            </a:r>
          </a:p>
          <a:p>
            <a:pPr lvl="0">
              <a:defRPr/>
            </a:pPr>
            <a:r>
              <a:rPr lang="ko-KR" altLang="en-US" sz="1400">
                <a:latin typeface="배달의민족 도현"/>
                <a:ea typeface="배달의민족 도현"/>
              </a:rPr>
              <a:t>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035" y="3926033"/>
            <a:ext cx="363630" cy="510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배달의민족 도현"/>
                <a:ea typeface="배달의민족 도현"/>
              </a:rPr>
              <a:t>회</a:t>
            </a:r>
          </a:p>
          <a:p>
            <a:pPr lvl="0">
              <a:defRPr/>
            </a:pPr>
            <a:r>
              <a:rPr lang="ko-KR" altLang="en-US" sz="1400">
                <a:latin typeface="배달의민족 도현"/>
                <a:ea typeface="배달의민족 도현"/>
              </a:rPr>
              <a:t>원</a:t>
            </a:r>
            <a:endParaRPr lang="en-US" altLang="ko-KR" sz="1400">
              <a:latin typeface="배달의민족 도현"/>
              <a:ea typeface="배달의민족 도현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다이아몬드 51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다이아몬드 53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다이아몬드 54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다이아몬드 56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TESTING</a:t>
            </a:r>
          </a:p>
        </p:txBody>
      </p:sp>
      <p:sp>
        <p:nvSpPr>
          <p:cNvPr id="59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Q&amp;A</a:t>
            </a:r>
          </a:p>
        </p:txBody>
      </p:sp>
      <p:sp>
        <p:nvSpPr>
          <p:cNvPr id="60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INTRO</a:t>
            </a:r>
          </a:p>
        </p:txBody>
      </p:sp>
      <p:sp>
        <p:nvSpPr>
          <p:cNvPr id="61" name="TextBox 25"/>
          <p:cNvSpPr txBox="1"/>
          <p:nvPr/>
        </p:nvSpPr>
        <p:spPr>
          <a:xfrm>
            <a:off x="3576892" y="257882"/>
            <a:ext cx="1605977" cy="359338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/>
                <a:ea typeface="배달의민족 도현"/>
              </a:rPr>
              <a:t>CONTENTS</a:t>
            </a:r>
            <a:endParaRPr lang="en-US" altLang="ko-KR" b="1">
              <a:latin typeface="배달의민족 도현"/>
              <a:ea typeface="배달의민족 도현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</a:blip>
          <a:srcRect/>
          <a:stretch>
            <a:fillRect/>
          </a:stretch>
        </p:blipFill>
        <p:spPr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179512" y="292642"/>
            <a:ext cx="1039067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>
                <a:ln w="12700">
                  <a:solidFill>
                    <a:schemeClr val="bg1"/>
                  </a:solidFill>
                  <a:prstDash val="solid"/>
                </a:ln>
                <a:latin typeface="배달의민족 도현"/>
                <a:ea typeface="배달의민족 도현"/>
              </a:rPr>
              <a:t>기능 구현</a:t>
            </a:r>
            <a:endParaRPr lang="en-US" altLang="ko-KR" sz="1600" b="1">
              <a:ln w="12700">
                <a:solidFill>
                  <a:schemeClr val="bg1"/>
                </a:solidFill>
                <a:prstDash val="solid"/>
              </a:ln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9512" y="292642"/>
            <a:ext cx="12362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수행 계획서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459" y="930176"/>
            <a:ext cx="303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프로젝트 수행 계획서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683767" y="1506116"/>
            <a:ext cx="5768553" cy="4549080"/>
            <a:chOff x="1683767" y="1506116"/>
            <a:chExt cx="5768553" cy="4549080"/>
          </a:xfrm>
        </p:grpSpPr>
        <p:sp>
          <p:nvSpPr>
            <p:cNvPr id="5" name="직사각형 4"/>
            <p:cNvSpPr/>
            <p:nvPr/>
          </p:nvSpPr>
          <p:spPr>
            <a:xfrm>
              <a:off x="1683767" y="1506116"/>
              <a:ext cx="5768553" cy="454908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584101"/>
              <a:ext cx="5657850" cy="3485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24074"/>
              </p:ext>
            </p:extLst>
          </p:nvPr>
        </p:nvGraphicFramePr>
        <p:xfrm>
          <a:off x="1752751" y="5078504"/>
          <a:ext cx="5648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6" imgW="5648760" imgH="876240" progId="Photoshop.Image.7">
                  <p:embed/>
                </p:oleObj>
              </mc:Choice>
              <mc:Fallback>
                <p:oleObj name="Image" r:id="rId6" imgW="5648760" imgH="87624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751" y="5078504"/>
                        <a:ext cx="564832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6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46519" y="6669360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26" name="직사각형 25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다이아몬드 26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1520" y="73498"/>
            <a:ext cx="8640960" cy="91616"/>
            <a:chOff x="903036" y="3330316"/>
            <a:chExt cx="7313087" cy="195985"/>
          </a:xfrm>
          <a:solidFill>
            <a:schemeClr val="bg1">
              <a:lumMod val="75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962930" y="3398897"/>
              <a:ext cx="72008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5220372" y="3330316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903036" y="3333185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다이아몬드 41"/>
            <p:cNvSpPr/>
            <p:nvPr/>
          </p:nvSpPr>
          <p:spPr>
            <a:xfrm>
              <a:off x="2359104" y="3337582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6663342" y="334306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3780212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8095937" y="3335448"/>
              <a:ext cx="120186" cy="1832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25"/>
          <p:cNvSpPr txBox="1"/>
          <p:nvPr/>
        </p:nvSpPr>
        <p:spPr>
          <a:xfrm>
            <a:off x="5283855" y="271009"/>
            <a:ext cx="169344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TESTING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6999294" y="271009"/>
            <a:ext cx="957762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Q&amp;A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941189" y="261865"/>
            <a:ext cx="1118643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INTRO</a:t>
            </a:r>
            <a:endParaRPr lang="en-US" altLang="ko-KR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3576892" y="257882"/>
            <a:ext cx="1605977" cy="369332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" b="100000" l="2913" r="96117"/>
                    </a14:imgEffect>
                    <a14:imgEffect>
                      <a14:sharpenSoften amount="40000"/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  <a14:imgEffect>
                      <a14:brightnessContrast bright="-18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11" y="70665"/>
            <a:ext cx="364688" cy="23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9512" y="292642"/>
            <a:ext cx="163057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 w="12700">
                  <a:solidFill>
                    <a:schemeClr val="bg1"/>
                  </a:solidFill>
                  <a:prstDash val="solid"/>
                </a:ln>
                <a:latin typeface="배달의민족 도현" pitchFamily="50" charset="-127"/>
                <a:ea typeface="배달의민족 도현" pitchFamily="50" charset="-127"/>
              </a:rPr>
              <a:t>요구사항 정의서</a:t>
            </a:r>
            <a:endParaRPr lang="en-US" altLang="ko-KR" sz="1600" b="1" dirty="0" smtClean="0">
              <a:ln w="12700">
                <a:solidFill>
                  <a:schemeClr val="bg1"/>
                </a:solidFill>
                <a:prstDash val="solid"/>
              </a:ln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1253" y="3032956"/>
            <a:ext cx="7164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 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…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268760"/>
            <a:ext cx="7200800" cy="43204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J$3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4904" y="1311113"/>
            <a:ext cx="7164000" cy="4479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38" name="그림 3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49:$J$58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8554" y="1766466"/>
            <a:ext cx="7164000" cy="128292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39" name="그림 38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74:$J$91"/>
              </a:ext>
            </a:extLst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50" y="3363342"/>
            <a:ext cx="7164000" cy="21959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76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Office PowerPoint</Application>
  <PresentationFormat>화면 슬라이드 쇼(4:3)</PresentationFormat>
  <Paragraphs>261</Paragraphs>
  <Slides>19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배달의민족 도현</vt:lpstr>
      <vt:lpstr>a타임머신</vt:lpstr>
      <vt:lpstr>Arial</vt:lpstr>
      <vt:lpstr>맑은 고딕</vt:lpstr>
      <vt:lpstr>a타임머신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PC23</cp:lastModifiedBy>
  <cp:revision>385</cp:revision>
  <dcterms:created xsi:type="dcterms:W3CDTF">2017-10-30T06:45:23Z</dcterms:created>
  <dcterms:modified xsi:type="dcterms:W3CDTF">2017-11-10T02:40:48Z</dcterms:modified>
  <cp:version>0906.0100.01</cp:version>
</cp:coreProperties>
</file>