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62012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227AA-1AE4-24E9-E8E9-FC8BA6D04E45}"/>
              </a:ext>
            </a:extLst>
          </p:cNvPr>
          <p:cNvSpPr/>
          <p:nvPr/>
        </p:nvSpPr>
        <p:spPr>
          <a:xfrm>
            <a:off x="66024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28A2-344F-01BE-9EF9-A103A4D9EF96}"/>
              </a:ext>
            </a:extLst>
          </p:cNvPr>
          <p:cNvSpPr/>
          <p:nvPr/>
        </p:nvSpPr>
        <p:spPr>
          <a:xfrm>
            <a:off x="700368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3C0CC0-C5DE-30AE-8DCE-DCBBE61FDE9A}"/>
              </a:ext>
            </a:extLst>
          </p:cNvPr>
          <p:cNvSpPr/>
          <p:nvPr/>
        </p:nvSpPr>
        <p:spPr>
          <a:xfrm>
            <a:off x="740491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46CEFC-695B-1D48-F439-08465649DF7B}"/>
              </a:ext>
            </a:extLst>
          </p:cNvPr>
          <p:cNvSpPr/>
          <p:nvPr/>
        </p:nvSpPr>
        <p:spPr>
          <a:xfrm>
            <a:off x="78061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D23918-40BC-F859-A293-CAED1E8E648A}"/>
              </a:ext>
            </a:extLst>
          </p:cNvPr>
          <p:cNvSpPr/>
          <p:nvPr/>
        </p:nvSpPr>
        <p:spPr>
          <a:xfrm>
            <a:off x="82073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5602996" y="155612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325187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endCxn id="3" idx="1"/>
          </p:cNvCxnSpPr>
          <p:nvPr/>
        </p:nvCxnSpPr>
        <p:spPr>
          <a:xfrm flipV="1">
            <a:off x="7806137" y="641509"/>
            <a:ext cx="2284772" cy="2101691"/>
          </a:xfrm>
          <a:prstGeom prst="curvedConnector3">
            <a:avLst>
              <a:gd name="adj1" fmla="val 93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200; // error!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pa = &amp;a;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ok!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pa = &amp;b;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error!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</a:rPr>
              <a:t>200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7049470" y="14616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6551014" y="153645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049470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 flipV="1">
            <a:off x="7450695" y="641509"/>
            <a:ext cx="2640214" cy="2018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BAE48EB-BC44-B303-099B-5637076D1BE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7450695" y="641509"/>
            <a:ext cx="2640214" cy="1079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F711F-06C7-CF7C-F980-3931AD2107FC}"/>
              </a:ext>
            </a:extLst>
          </p:cNvPr>
          <p:cNvSpPr/>
          <p:nvPr/>
        </p:nvSpPr>
        <p:spPr>
          <a:xfrm>
            <a:off x="70394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E1D7D-4625-4B1A-0EE4-A7B8BDA4FC2C}"/>
              </a:ext>
            </a:extLst>
          </p:cNvPr>
          <p:cNvSpPr/>
          <p:nvPr/>
        </p:nvSpPr>
        <p:spPr>
          <a:xfrm>
            <a:off x="74406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E55F51-9487-018F-06E6-D440AA7D81AC}"/>
              </a:ext>
            </a:extLst>
          </p:cNvPr>
          <p:cNvSpPr/>
          <p:nvPr/>
        </p:nvSpPr>
        <p:spPr>
          <a:xfrm>
            <a:off x="784188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833290-2524-7875-CC8E-ED489B468B33}"/>
              </a:ext>
            </a:extLst>
          </p:cNvPr>
          <p:cNvSpPr/>
          <p:nvPr/>
        </p:nvSpPr>
        <p:spPr>
          <a:xfrm>
            <a:off x="824311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4A0613-9CF6-60E6-BF66-FE7F5F4467E5}"/>
              </a:ext>
            </a:extLst>
          </p:cNvPr>
          <p:cNvSpPr/>
          <p:nvPr/>
        </p:nvSpPr>
        <p:spPr>
          <a:xfrm>
            <a:off x="86443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8845C1-0304-9737-AA2E-57FA391EAEC0}"/>
              </a:ext>
            </a:extLst>
          </p:cNvPr>
          <p:cNvSpPr/>
          <p:nvPr/>
        </p:nvSpPr>
        <p:spPr>
          <a:xfrm>
            <a:off x="90455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6E32C5-1011-D4F6-FE73-41BC2F8C1D1E}"/>
              </a:ext>
            </a:extLst>
          </p:cNvPr>
          <p:cNvSpPr/>
          <p:nvPr/>
        </p:nvSpPr>
        <p:spPr>
          <a:xfrm>
            <a:off x="6441196" y="320385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s3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095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4991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 world show”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endParaRPr lang="en" altLang="ko-Kore-KR" dirty="0">
              <a:solidFill>
                <a:srgbClr val="0000FF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" altLang="ko-Kore-KR" dirty="0">
              <a:solidFill>
                <a:srgbClr val="AF00DB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while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!=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3027869" y="3332419"/>
            <a:ext cx="8125905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4110337" y="28994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4087195" y="366194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3695742" y="37367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4087195" y="460077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3695742" y="469449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D7129-98C4-901E-7D3A-93B5B6A9A211}"/>
              </a:ext>
            </a:extLst>
          </p:cNvPr>
          <p:cNvSpPr/>
          <p:nvPr/>
        </p:nvSpPr>
        <p:spPr>
          <a:xfrm>
            <a:off x="44884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612B86-DBD2-891E-D1EB-559DDB62F48B}"/>
              </a:ext>
            </a:extLst>
          </p:cNvPr>
          <p:cNvSpPr/>
          <p:nvPr/>
        </p:nvSpPr>
        <p:spPr>
          <a:xfrm>
            <a:off x="48896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C3A99-8DA8-B0A3-7EC6-95E7E2E99CED}"/>
              </a:ext>
            </a:extLst>
          </p:cNvPr>
          <p:cNvSpPr/>
          <p:nvPr/>
        </p:nvSpPr>
        <p:spPr>
          <a:xfrm>
            <a:off x="52908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2471C8-B761-422D-8465-5C9DEE140534}"/>
              </a:ext>
            </a:extLst>
          </p:cNvPr>
          <p:cNvSpPr/>
          <p:nvPr/>
        </p:nvSpPr>
        <p:spPr>
          <a:xfrm>
            <a:off x="56920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8976-C3D9-9C88-F864-FA742FA7218D}"/>
              </a:ext>
            </a:extLst>
          </p:cNvPr>
          <p:cNvSpPr/>
          <p:nvPr/>
        </p:nvSpPr>
        <p:spPr>
          <a:xfrm>
            <a:off x="60933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\0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73050D-E753-7E50-DB90-256116EC4CEB}"/>
              </a:ext>
            </a:extLst>
          </p:cNvPr>
          <p:cNvSpPr/>
          <p:nvPr/>
        </p:nvSpPr>
        <p:spPr>
          <a:xfrm>
            <a:off x="64945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E79727-9745-90B2-B9EA-93E0378F0379}"/>
              </a:ext>
            </a:extLst>
          </p:cNvPr>
          <p:cNvSpPr/>
          <p:nvPr/>
        </p:nvSpPr>
        <p:spPr>
          <a:xfrm>
            <a:off x="68957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3A45BB-678B-B300-9511-1856A36990AD}"/>
              </a:ext>
            </a:extLst>
          </p:cNvPr>
          <p:cNvSpPr/>
          <p:nvPr/>
        </p:nvSpPr>
        <p:spPr>
          <a:xfrm>
            <a:off x="72969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7221D2-D530-9467-D3F7-BB5D14CFE735}"/>
              </a:ext>
            </a:extLst>
          </p:cNvPr>
          <p:cNvSpPr/>
          <p:nvPr/>
        </p:nvSpPr>
        <p:spPr>
          <a:xfrm>
            <a:off x="76982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0A0D04-E613-5111-CDC3-7F9A23CB03F6}"/>
              </a:ext>
            </a:extLst>
          </p:cNvPr>
          <p:cNvSpPr/>
          <p:nvPr/>
        </p:nvSpPr>
        <p:spPr>
          <a:xfrm>
            <a:off x="8099445" y="366194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A57904-11E6-54E4-C647-4432B4F6AE44}"/>
              </a:ext>
            </a:extLst>
          </p:cNvPr>
          <p:cNvSpPr/>
          <p:nvPr/>
        </p:nvSpPr>
        <p:spPr>
          <a:xfrm>
            <a:off x="8500670" y="366193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D042C7-3080-2AB2-BA28-14F0B9298880}"/>
              </a:ext>
            </a:extLst>
          </p:cNvPr>
          <p:cNvSpPr/>
          <p:nvPr/>
        </p:nvSpPr>
        <p:spPr>
          <a:xfrm>
            <a:off x="8901895" y="3661938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EA073-ED57-092C-9F65-4978025737F2}"/>
              </a:ext>
            </a:extLst>
          </p:cNvPr>
          <p:cNvSpPr/>
          <p:nvPr/>
        </p:nvSpPr>
        <p:spPr>
          <a:xfrm>
            <a:off x="9303120" y="366193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7F5DDE-D7F0-C819-283B-60D4A590FF81}"/>
              </a:ext>
            </a:extLst>
          </p:cNvPr>
          <p:cNvSpPr/>
          <p:nvPr/>
        </p:nvSpPr>
        <p:spPr>
          <a:xfrm>
            <a:off x="9704345" y="366193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4C72BF-1677-4A88-4109-9DFA697EA12D}"/>
              </a:ext>
            </a:extLst>
          </p:cNvPr>
          <p:cNvSpPr/>
          <p:nvPr/>
        </p:nvSpPr>
        <p:spPr>
          <a:xfrm>
            <a:off x="10105570" y="366193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B34C0-2D09-31B7-A2DD-0FC794174E52}"/>
              </a:ext>
            </a:extLst>
          </p:cNvPr>
          <p:cNvSpPr/>
          <p:nvPr/>
        </p:nvSpPr>
        <p:spPr>
          <a:xfrm>
            <a:off x="10506795" y="366193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97C6F8-CEA3-5AAC-3A17-083A969636FD}"/>
              </a:ext>
            </a:extLst>
          </p:cNvPr>
          <p:cNvSpPr/>
          <p:nvPr/>
        </p:nvSpPr>
        <p:spPr>
          <a:xfrm>
            <a:off x="5240167" y="457200"/>
            <a:ext cx="4062953" cy="245309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58345D-358D-28BE-707F-8DF2716D45B2}"/>
              </a:ext>
            </a:extLst>
          </p:cNvPr>
          <p:cNvSpPr/>
          <p:nvPr/>
        </p:nvSpPr>
        <p:spPr>
          <a:xfrm>
            <a:off x="5324045" y="13068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287B4F-F5A8-B357-AFB7-183005B59908}"/>
              </a:ext>
            </a:extLst>
          </p:cNvPr>
          <p:cNvSpPr/>
          <p:nvPr/>
        </p:nvSpPr>
        <p:spPr>
          <a:xfrm>
            <a:off x="6093320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A89312-D497-C4E4-BBCD-C61FED7A20E2}"/>
              </a:ext>
            </a:extLst>
          </p:cNvPr>
          <p:cNvSpPr/>
          <p:nvPr/>
        </p:nvSpPr>
        <p:spPr>
          <a:xfrm>
            <a:off x="5701867" y="64186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9573AE9-7E28-65A3-F1DA-AA44C6AC329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5231231" y="2198014"/>
            <a:ext cx="2539840" cy="388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5E30C-4862-EA58-6999-C45B5376A66C}"/>
              </a:ext>
            </a:extLst>
          </p:cNvPr>
          <p:cNvSpPr/>
          <p:nvPr/>
        </p:nvSpPr>
        <p:spPr>
          <a:xfrm>
            <a:off x="7295267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75C86A15-2A5B-6117-7023-ABAB149FEA0A}"/>
              </a:ext>
            </a:extLst>
          </p:cNvPr>
          <p:cNvCxnSpPr>
            <a:cxnSpLocks/>
            <a:stCxn id="54" idx="2"/>
            <a:endCxn id="38" idx="0"/>
          </p:cNvCxnSpPr>
          <p:nvPr/>
        </p:nvCxnSpPr>
        <p:spPr>
          <a:xfrm rot="5400000">
            <a:off x="5606932" y="1772992"/>
            <a:ext cx="2575951" cy="1201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2887045" y="74729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7EA8-700F-1470-AD04-A657DA69A860}"/>
              </a:ext>
            </a:extLst>
          </p:cNvPr>
          <p:cNvSpPr txBox="1"/>
          <p:nvPr/>
        </p:nvSpPr>
        <p:spPr>
          <a:xfrm>
            <a:off x="4876800" y="828675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FC91F-0621-8EA5-4913-21D7B93709AB}"/>
              </a:ext>
            </a:extLst>
          </p:cNvPr>
          <p:cNvSpPr txBox="1"/>
          <p:nvPr/>
        </p:nvSpPr>
        <p:spPr>
          <a:xfrm>
            <a:off x="4876800" y="2619375"/>
            <a:ext cx="4732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008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6096000" y="1502348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8F7856-6605-537A-C111-9D76A0CCF6FA}"/>
              </a:ext>
            </a:extLst>
          </p:cNvPr>
          <p:cNvSpPr/>
          <p:nvPr/>
        </p:nvSpPr>
        <p:spPr>
          <a:xfrm>
            <a:off x="400050" y="497265"/>
            <a:ext cx="3695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64714C-0E4E-0747-808C-C1A4CB81C5B5}"/>
              </a:ext>
            </a:extLst>
          </p:cNvPr>
          <p:cNvSpPr/>
          <p:nvPr/>
        </p:nvSpPr>
        <p:spPr>
          <a:xfrm>
            <a:off x="6497225" y="1502347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F1E467-ED3E-9B9C-CD77-018CE1E1EFE6}"/>
              </a:ext>
            </a:extLst>
          </p:cNvPr>
          <p:cNvSpPr/>
          <p:nvPr/>
        </p:nvSpPr>
        <p:spPr>
          <a:xfrm>
            <a:off x="6898450" y="1502346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4CCD0-2C57-F999-C047-0ECFCF517AEF}"/>
              </a:ext>
            </a:extLst>
          </p:cNvPr>
          <p:cNvSpPr/>
          <p:nvPr/>
        </p:nvSpPr>
        <p:spPr>
          <a:xfrm>
            <a:off x="7299675" y="1502345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4E908-37EA-A708-9313-CDDFBE084E83}"/>
              </a:ext>
            </a:extLst>
          </p:cNvPr>
          <p:cNvSpPr/>
          <p:nvPr/>
        </p:nvSpPr>
        <p:spPr>
          <a:xfrm>
            <a:off x="7700900" y="1502344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3B2F2-2B4B-4E7D-60BA-BEE481296E88}"/>
              </a:ext>
            </a:extLst>
          </p:cNvPr>
          <p:cNvSpPr/>
          <p:nvPr/>
        </p:nvSpPr>
        <p:spPr>
          <a:xfrm>
            <a:off x="8102125" y="1502343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1C835-CCED-3707-0FFC-6B29F9D4F40B}"/>
              </a:ext>
            </a:extLst>
          </p:cNvPr>
          <p:cNvSpPr/>
          <p:nvPr/>
        </p:nvSpPr>
        <p:spPr>
          <a:xfrm>
            <a:off x="8503350" y="1502342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2EB1D-E315-E744-176C-5B4F4870C179}"/>
              </a:ext>
            </a:extLst>
          </p:cNvPr>
          <p:cNvSpPr/>
          <p:nvPr/>
        </p:nvSpPr>
        <p:spPr>
          <a:xfrm>
            <a:off x="8904575" y="1502341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124F4-2C81-C799-3196-D6516A8E5A15}"/>
              </a:ext>
            </a:extLst>
          </p:cNvPr>
          <p:cNvSpPr/>
          <p:nvPr/>
        </p:nvSpPr>
        <p:spPr>
          <a:xfrm>
            <a:off x="67371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DA8C0C-2317-192D-DED7-6459733D1BC5}"/>
              </a:ext>
            </a:extLst>
          </p:cNvPr>
          <p:cNvSpPr/>
          <p:nvPr/>
        </p:nvSpPr>
        <p:spPr>
          <a:xfrm>
            <a:off x="83420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FB85F-9ACF-5955-DFEA-633F70936082}"/>
              </a:ext>
            </a:extLst>
          </p:cNvPr>
          <p:cNvSpPr/>
          <p:nvPr/>
        </p:nvSpPr>
        <p:spPr>
          <a:xfrm>
            <a:off x="6096000" y="3377134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62B096-DE95-31F5-AF85-04CDAF5F953D}"/>
              </a:ext>
            </a:extLst>
          </p:cNvPr>
          <p:cNvSpPr/>
          <p:nvPr/>
        </p:nvSpPr>
        <p:spPr>
          <a:xfrm>
            <a:off x="6497225" y="3377133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DDFFFE-A7AF-8DDD-A3D1-ECF61E2C2748}"/>
              </a:ext>
            </a:extLst>
          </p:cNvPr>
          <p:cNvSpPr/>
          <p:nvPr/>
        </p:nvSpPr>
        <p:spPr>
          <a:xfrm>
            <a:off x="6898450" y="3377132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5A150E-8D89-DE75-BDFF-531E6421456E}"/>
              </a:ext>
            </a:extLst>
          </p:cNvPr>
          <p:cNvSpPr/>
          <p:nvPr/>
        </p:nvSpPr>
        <p:spPr>
          <a:xfrm>
            <a:off x="7299675" y="3377131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77BB3B-AA91-9340-87C0-8C3F04611DF8}"/>
              </a:ext>
            </a:extLst>
          </p:cNvPr>
          <p:cNvSpPr/>
          <p:nvPr/>
        </p:nvSpPr>
        <p:spPr>
          <a:xfrm>
            <a:off x="7700900" y="3377130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258AF-00C2-1C4D-637E-D35BD155307C}"/>
              </a:ext>
            </a:extLst>
          </p:cNvPr>
          <p:cNvSpPr/>
          <p:nvPr/>
        </p:nvSpPr>
        <p:spPr>
          <a:xfrm>
            <a:off x="1177450" y="457727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FB0E0-6A62-1788-DFE3-2D3EE79645C8}"/>
              </a:ext>
            </a:extLst>
          </p:cNvPr>
          <p:cNvSpPr/>
          <p:nvPr/>
        </p:nvSpPr>
        <p:spPr>
          <a:xfrm>
            <a:off x="8503350" y="3377128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BD53CB-ECCD-BFB4-0483-20A577E04A2C}"/>
              </a:ext>
            </a:extLst>
          </p:cNvPr>
          <p:cNvSpPr/>
          <p:nvPr/>
        </p:nvSpPr>
        <p:spPr>
          <a:xfrm>
            <a:off x="8904575" y="3377127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52517A-F207-B76E-BFDE-BFB478D0118A}"/>
              </a:ext>
            </a:extLst>
          </p:cNvPr>
          <p:cNvSpPr/>
          <p:nvPr/>
        </p:nvSpPr>
        <p:spPr>
          <a:xfrm>
            <a:off x="67371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9E92D4-347A-B167-85EF-4E671CA55AE4}"/>
              </a:ext>
            </a:extLst>
          </p:cNvPr>
          <p:cNvSpPr/>
          <p:nvPr/>
        </p:nvSpPr>
        <p:spPr>
          <a:xfrm>
            <a:off x="83420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EE6D2E-0063-F090-6DFA-EABF412EA21A}"/>
              </a:ext>
            </a:extLst>
          </p:cNvPr>
          <p:cNvSpPr/>
          <p:nvPr/>
        </p:nvSpPr>
        <p:spPr>
          <a:xfrm>
            <a:off x="15786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6EAFF2-7AEF-9A83-9F0B-612D82344EC3}"/>
              </a:ext>
            </a:extLst>
          </p:cNvPr>
          <p:cNvSpPr/>
          <p:nvPr/>
        </p:nvSpPr>
        <p:spPr>
          <a:xfrm>
            <a:off x="19799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B0F5EB-099E-5E93-08A7-0D71F4DF346D}"/>
              </a:ext>
            </a:extLst>
          </p:cNvPr>
          <p:cNvSpPr/>
          <p:nvPr/>
        </p:nvSpPr>
        <p:spPr>
          <a:xfrm>
            <a:off x="23811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FAB1CA-4E94-1C20-96FB-F2DC22DE05E9}"/>
              </a:ext>
            </a:extLst>
          </p:cNvPr>
          <p:cNvSpPr/>
          <p:nvPr/>
        </p:nvSpPr>
        <p:spPr>
          <a:xfrm>
            <a:off x="278235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3AFF2F-ED14-833D-205F-1423B34A9491}"/>
              </a:ext>
            </a:extLst>
          </p:cNvPr>
          <p:cNvSpPr/>
          <p:nvPr/>
        </p:nvSpPr>
        <p:spPr>
          <a:xfrm>
            <a:off x="318357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B5FA73-6661-F803-72D6-0B825236B908}"/>
              </a:ext>
            </a:extLst>
          </p:cNvPr>
          <p:cNvSpPr/>
          <p:nvPr/>
        </p:nvSpPr>
        <p:spPr>
          <a:xfrm>
            <a:off x="358480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649693-037B-AEFC-7AB1-3C927C06B67D}"/>
              </a:ext>
            </a:extLst>
          </p:cNvPr>
          <p:cNvSpPr/>
          <p:nvPr/>
        </p:nvSpPr>
        <p:spPr>
          <a:xfrm>
            <a:off x="398602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C52672-9540-A905-7542-4B6D4F3B4BFD}"/>
              </a:ext>
            </a:extLst>
          </p:cNvPr>
          <p:cNvSpPr/>
          <p:nvPr/>
        </p:nvSpPr>
        <p:spPr>
          <a:xfrm>
            <a:off x="4387250" y="4577279"/>
            <a:ext cx="401225" cy="518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5992B2-F6E4-76BE-4FFB-19A264FF0706}"/>
              </a:ext>
            </a:extLst>
          </p:cNvPr>
          <p:cNvSpPr/>
          <p:nvPr/>
        </p:nvSpPr>
        <p:spPr>
          <a:xfrm>
            <a:off x="47884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A58457-A87F-9096-343A-8C5360B3AADE}"/>
              </a:ext>
            </a:extLst>
          </p:cNvPr>
          <p:cNvSpPr/>
          <p:nvPr/>
        </p:nvSpPr>
        <p:spPr>
          <a:xfrm>
            <a:off x="51897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DC6C1-0235-49A5-EE28-C3B4C2DFCD33}"/>
              </a:ext>
            </a:extLst>
          </p:cNvPr>
          <p:cNvSpPr/>
          <p:nvPr/>
        </p:nvSpPr>
        <p:spPr>
          <a:xfrm>
            <a:off x="55909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4E9ACB-4472-4B9B-A585-D01E9B69F7FF}"/>
              </a:ext>
            </a:extLst>
          </p:cNvPr>
          <p:cNvSpPr/>
          <p:nvPr/>
        </p:nvSpPr>
        <p:spPr>
          <a:xfrm>
            <a:off x="599215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D45CE9-9ACF-7F33-A686-0708250FE07F}"/>
              </a:ext>
            </a:extLst>
          </p:cNvPr>
          <p:cNvSpPr/>
          <p:nvPr/>
        </p:nvSpPr>
        <p:spPr>
          <a:xfrm>
            <a:off x="63933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730FBA-3DAD-8F0B-4983-B590B0A97095}"/>
              </a:ext>
            </a:extLst>
          </p:cNvPr>
          <p:cNvSpPr/>
          <p:nvPr/>
        </p:nvSpPr>
        <p:spPr>
          <a:xfrm>
            <a:off x="67946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097077-1955-5E34-32D2-81ACF7719AB7}"/>
              </a:ext>
            </a:extLst>
          </p:cNvPr>
          <p:cNvSpPr/>
          <p:nvPr/>
        </p:nvSpPr>
        <p:spPr>
          <a:xfrm>
            <a:off x="71958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FB7F26-8201-E79E-D6FC-6E6A5FF5328E}"/>
              </a:ext>
            </a:extLst>
          </p:cNvPr>
          <p:cNvSpPr/>
          <p:nvPr/>
        </p:nvSpPr>
        <p:spPr>
          <a:xfrm>
            <a:off x="75970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CD2CF5-0D25-70A2-82C2-8BB7E1C27A7F}"/>
              </a:ext>
            </a:extLst>
          </p:cNvPr>
          <p:cNvSpPr/>
          <p:nvPr/>
        </p:nvSpPr>
        <p:spPr>
          <a:xfrm>
            <a:off x="799827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5E82D6-B22D-81EE-6E08-D8F7A3E026A1}"/>
              </a:ext>
            </a:extLst>
          </p:cNvPr>
          <p:cNvSpPr/>
          <p:nvPr/>
        </p:nvSpPr>
        <p:spPr>
          <a:xfrm>
            <a:off x="839950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CD3553-24FC-3F54-662C-1FE3E0C7CED7}"/>
              </a:ext>
            </a:extLst>
          </p:cNvPr>
          <p:cNvSpPr/>
          <p:nvPr/>
        </p:nvSpPr>
        <p:spPr>
          <a:xfrm>
            <a:off x="880072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BDABD-C85B-C3AE-28DE-117908F9F352}"/>
              </a:ext>
            </a:extLst>
          </p:cNvPr>
          <p:cNvSpPr/>
          <p:nvPr/>
        </p:nvSpPr>
        <p:spPr>
          <a:xfrm>
            <a:off x="92019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D2B2B6-B252-A7FC-BE28-05E9564D6530}"/>
              </a:ext>
            </a:extLst>
          </p:cNvPr>
          <p:cNvSpPr/>
          <p:nvPr/>
        </p:nvSpPr>
        <p:spPr>
          <a:xfrm>
            <a:off x="8096250" y="3377126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5689A7-10EE-CF42-726F-DFD2BE7EB4A5}"/>
              </a:ext>
            </a:extLst>
          </p:cNvPr>
          <p:cNvSpPr/>
          <p:nvPr/>
        </p:nvSpPr>
        <p:spPr>
          <a:xfrm>
            <a:off x="10423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26550A-0C26-6DEF-8AD5-ADE8648AC9C3}"/>
              </a:ext>
            </a:extLst>
          </p:cNvPr>
          <p:cNvSpPr/>
          <p:nvPr/>
        </p:nvSpPr>
        <p:spPr>
          <a:xfrm>
            <a:off x="26210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4</a:t>
            </a:r>
            <a:endParaRPr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7D04-9955-5EB5-4BC2-D69C8B171858}"/>
              </a:ext>
            </a:extLst>
          </p:cNvPr>
          <p:cNvSpPr/>
          <p:nvPr/>
        </p:nvSpPr>
        <p:spPr>
          <a:xfrm>
            <a:off x="4219350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8</a:t>
            </a:r>
            <a:endParaRPr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9C5FC-50EB-4C4C-1471-722F3FBC53B1}"/>
              </a:ext>
            </a:extLst>
          </p:cNvPr>
          <p:cNvSpPr/>
          <p:nvPr/>
        </p:nvSpPr>
        <p:spPr>
          <a:xfrm>
            <a:off x="5819425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12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053506-E85F-55D9-C440-422E281AEB78}"/>
              </a:ext>
            </a:extLst>
          </p:cNvPr>
          <p:cNvSpPr/>
          <p:nvPr/>
        </p:nvSpPr>
        <p:spPr>
          <a:xfrm>
            <a:off x="7396437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16</a:t>
            </a:r>
            <a:endParaRPr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30E68E-210D-C492-219F-0BD1FEFCFA52}"/>
              </a:ext>
            </a:extLst>
          </p:cNvPr>
          <p:cNvSpPr/>
          <p:nvPr/>
        </p:nvSpPr>
        <p:spPr>
          <a:xfrm>
            <a:off x="9610262" y="4577278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7FD399-45CE-6125-43B7-27697F07CF34}"/>
              </a:ext>
            </a:extLst>
          </p:cNvPr>
          <p:cNvSpPr/>
          <p:nvPr/>
        </p:nvSpPr>
        <p:spPr>
          <a:xfrm>
            <a:off x="10018574" y="4577277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D7627F-EE5F-8E90-3CB3-66D14614A742}"/>
              </a:ext>
            </a:extLst>
          </p:cNvPr>
          <p:cNvSpPr/>
          <p:nvPr/>
        </p:nvSpPr>
        <p:spPr>
          <a:xfrm>
            <a:off x="10426886" y="4577276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0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1429</Words>
  <Application>Microsoft Macintosh PowerPoint</Application>
  <PresentationFormat>와이드스크린</PresentationFormat>
  <Paragraphs>432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25</cp:revision>
  <dcterms:created xsi:type="dcterms:W3CDTF">2022-05-10T05:32:44Z</dcterms:created>
  <dcterms:modified xsi:type="dcterms:W3CDTF">2022-05-13T06:30:24Z</dcterms:modified>
</cp:coreProperties>
</file>