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4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바이트가 필요합니다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*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for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&lt;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++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DEC1D-625D-2971-712A-057E2311AEDF}"/>
              </a:ext>
            </a:extLst>
          </p:cNvPr>
          <p:cNvSpPr/>
          <p:nvPr/>
        </p:nvSpPr>
        <p:spPr>
          <a:xfrm>
            <a:off x="6655068" y="138373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FEC42-0697-071F-9604-77019E07248E}"/>
              </a:ext>
            </a:extLst>
          </p:cNvPr>
          <p:cNvSpPr/>
          <p:nvPr/>
        </p:nvSpPr>
        <p:spPr>
          <a:xfrm>
            <a:off x="6321182" y="13837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D70F-9B87-96AD-1D68-67DAA2D57775}"/>
              </a:ext>
            </a:extLst>
          </p:cNvPr>
          <p:cNvSpPr/>
          <p:nvPr/>
        </p:nvSpPr>
        <p:spPr>
          <a:xfrm>
            <a:off x="8050267" y="135818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BBDB2-E6D3-15D6-EDA7-3A1DCD951359}"/>
              </a:ext>
            </a:extLst>
          </p:cNvPr>
          <p:cNvSpPr/>
          <p:nvPr/>
        </p:nvSpPr>
        <p:spPr>
          <a:xfrm>
            <a:off x="7629702" y="140929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41D6B-50AD-078A-C268-782F38C47917}"/>
              </a:ext>
            </a:extLst>
          </p:cNvPr>
          <p:cNvSpPr/>
          <p:nvPr/>
        </p:nvSpPr>
        <p:spPr>
          <a:xfrm>
            <a:off x="8732847" y="4151568"/>
            <a:ext cx="3234906" cy="1382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91FD3-824C-60AC-7BB9-B048157C8075}"/>
              </a:ext>
            </a:extLst>
          </p:cNvPr>
          <p:cNvSpPr/>
          <p:nvPr/>
        </p:nvSpPr>
        <p:spPr>
          <a:xfrm>
            <a:off x="9882206" y="37808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0A5B1-D1F1-4058-CFFA-906ED807C24A}"/>
              </a:ext>
            </a:extLst>
          </p:cNvPr>
          <p:cNvSpPr/>
          <p:nvPr/>
        </p:nvSpPr>
        <p:spPr>
          <a:xfrm>
            <a:off x="8955100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811C7AE-E660-8ACC-5603-A7F6C1373C2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586335" y="2142862"/>
            <a:ext cx="2707448" cy="2030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BFB0B-EAA6-C970-D367-5A8918285E7E}"/>
              </a:ext>
            </a:extLst>
          </p:cNvPr>
          <p:cNvSpPr/>
          <p:nvPr/>
        </p:nvSpPr>
        <p:spPr>
          <a:xfrm>
            <a:off x="9115742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08B54-A388-B031-6B48-54B977D29FA7}"/>
              </a:ext>
            </a:extLst>
          </p:cNvPr>
          <p:cNvSpPr/>
          <p:nvPr/>
        </p:nvSpPr>
        <p:spPr>
          <a:xfrm>
            <a:off x="9276384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1BCDC-7A97-CD67-CBF2-8FCD4755C106}"/>
              </a:ext>
            </a:extLst>
          </p:cNvPr>
          <p:cNvSpPr/>
          <p:nvPr/>
        </p:nvSpPr>
        <p:spPr>
          <a:xfrm>
            <a:off x="9437026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DA5B1-6B27-FC8E-462B-2793FD5FEEEF}"/>
              </a:ext>
            </a:extLst>
          </p:cNvPr>
          <p:cNvSpPr/>
          <p:nvPr/>
        </p:nvSpPr>
        <p:spPr>
          <a:xfrm>
            <a:off x="10618305" y="4309272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62BFE6-A22A-B5A4-8CF8-4600E6F72B5D}"/>
              </a:ext>
            </a:extLst>
          </p:cNvPr>
          <p:cNvSpPr/>
          <p:nvPr/>
        </p:nvSpPr>
        <p:spPr>
          <a:xfrm>
            <a:off x="10778947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C36D3-84E1-8D2F-B14C-BE9016C3694E}"/>
              </a:ext>
            </a:extLst>
          </p:cNvPr>
          <p:cNvSpPr/>
          <p:nvPr/>
        </p:nvSpPr>
        <p:spPr>
          <a:xfrm>
            <a:off x="10939589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11100231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6A1B988-EF4D-8117-990F-A4FD520D5305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16200000" flipH="1">
            <a:off x="8098826" y="2000014"/>
            <a:ext cx="2740871" cy="2298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62012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227AA-1AE4-24E9-E8E9-FC8BA6D04E45}"/>
              </a:ext>
            </a:extLst>
          </p:cNvPr>
          <p:cNvSpPr/>
          <p:nvPr/>
        </p:nvSpPr>
        <p:spPr>
          <a:xfrm>
            <a:off x="66024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628A2-344F-01BE-9EF9-A103A4D9EF96}"/>
              </a:ext>
            </a:extLst>
          </p:cNvPr>
          <p:cNvSpPr/>
          <p:nvPr/>
        </p:nvSpPr>
        <p:spPr>
          <a:xfrm>
            <a:off x="700368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3C0CC0-C5DE-30AE-8DCE-DCBBE61FDE9A}"/>
              </a:ext>
            </a:extLst>
          </p:cNvPr>
          <p:cNvSpPr/>
          <p:nvPr/>
        </p:nvSpPr>
        <p:spPr>
          <a:xfrm>
            <a:off x="740491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46CEFC-695B-1D48-F439-08465649DF7B}"/>
              </a:ext>
            </a:extLst>
          </p:cNvPr>
          <p:cNvSpPr/>
          <p:nvPr/>
        </p:nvSpPr>
        <p:spPr>
          <a:xfrm>
            <a:off x="78061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D23918-40BC-F859-A293-CAED1E8E648A}"/>
              </a:ext>
            </a:extLst>
          </p:cNvPr>
          <p:cNvSpPr/>
          <p:nvPr/>
        </p:nvSpPr>
        <p:spPr>
          <a:xfrm>
            <a:off x="82073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5602996" y="155612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325187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endCxn id="3" idx="1"/>
          </p:cNvCxnSpPr>
          <p:nvPr/>
        </p:nvCxnSpPr>
        <p:spPr>
          <a:xfrm flipV="1">
            <a:off x="7806137" y="641509"/>
            <a:ext cx="2284772" cy="2101691"/>
          </a:xfrm>
          <a:prstGeom prst="curvedConnector3">
            <a:avLst>
              <a:gd name="adj1" fmla="val 93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8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200; // error!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pa = &amp;a;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ok!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pa = &amp;b;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error!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</a:rPr>
              <a:t>200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7049470" y="14616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6551014" y="153645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049470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 flipV="1">
            <a:off x="7450695" y="641509"/>
            <a:ext cx="2640214" cy="2018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BAE48EB-BC44-B303-099B-5637076D1BE6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7450695" y="641509"/>
            <a:ext cx="2640214" cy="1079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F711F-06C7-CF7C-F980-3931AD2107FC}"/>
              </a:ext>
            </a:extLst>
          </p:cNvPr>
          <p:cNvSpPr/>
          <p:nvPr/>
        </p:nvSpPr>
        <p:spPr>
          <a:xfrm>
            <a:off x="70394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E1D7D-4625-4B1A-0EE4-A7B8BDA4FC2C}"/>
              </a:ext>
            </a:extLst>
          </p:cNvPr>
          <p:cNvSpPr/>
          <p:nvPr/>
        </p:nvSpPr>
        <p:spPr>
          <a:xfrm>
            <a:off x="74406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E55F51-9487-018F-06E6-D440AA7D81AC}"/>
              </a:ext>
            </a:extLst>
          </p:cNvPr>
          <p:cNvSpPr/>
          <p:nvPr/>
        </p:nvSpPr>
        <p:spPr>
          <a:xfrm>
            <a:off x="784188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833290-2524-7875-CC8E-ED489B468B33}"/>
              </a:ext>
            </a:extLst>
          </p:cNvPr>
          <p:cNvSpPr/>
          <p:nvPr/>
        </p:nvSpPr>
        <p:spPr>
          <a:xfrm>
            <a:off x="824311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4A0613-9CF6-60E6-BF66-FE7F5F4467E5}"/>
              </a:ext>
            </a:extLst>
          </p:cNvPr>
          <p:cNvSpPr/>
          <p:nvPr/>
        </p:nvSpPr>
        <p:spPr>
          <a:xfrm>
            <a:off x="86443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8845C1-0304-9737-AA2E-57FA391EAEC0}"/>
              </a:ext>
            </a:extLst>
          </p:cNvPr>
          <p:cNvSpPr/>
          <p:nvPr/>
        </p:nvSpPr>
        <p:spPr>
          <a:xfrm>
            <a:off x="90455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6E32C5-1011-D4F6-FE73-41BC2F8C1D1E}"/>
              </a:ext>
            </a:extLst>
          </p:cNvPr>
          <p:cNvSpPr/>
          <p:nvPr/>
        </p:nvSpPr>
        <p:spPr>
          <a:xfrm>
            <a:off x="6441196" y="320385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s3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09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1299</Words>
  <Application>Microsoft Macintosh PowerPoint</Application>
  <PresentationFormat>와이드스크린</PresentationFormat>
  <Paragraphs>379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22</cp:revision>
  <dcterms:created xsi:type="dcterms:W3CDTF">2022-05-10T05:32:44Z</dcterms:created>
  <dcterms:modified xsi:type="dcterms:W3CDTF">2022-05-12T07:48:59Z</dcterms:modified>
</cp:coreProperties>
</file>