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1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AF00DB-2C9D-DF5D-3211-7FD9B88E4DCC}"/>
              </a:ext>
            </a:extLst>
          </p:cNvPr>
          <p:cNvSpPr/>
          <p:nvPr/>
        </p:nvSpPr>
        <p:spPr>
          <a:xfrm>
            <a:off x="8670133" y="28980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245792" y="2361030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41056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++(*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9400262" y="448919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9077738" y="470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H="1" flipV="1">
            <a:off x="6908666" y="-363404"/>
            <a:ext cx="2622085" cy="4246729"/>
          </a:xfrm>
          <a:prstGeom prst="curvedConnector5">
            <a:avLst>
              <a:gd name="adj1" fmla="val -8718"/>
              <a:gd name="adj2" fmla="val 57922"/>
              <a:gd name="adj3" fmla="val 108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946B9E-6903-52BE-54D7-7F74F5738AFF}"/>
              </a:ext>
            </a:extLst>
          </p:cNvPr>
          <p:cNvSpPr/>
          <p:nvPr/>
        </p:nvSpPr>
        <p:spPr>
          <a:xfrm>
            <a:off x="9881569" y="-6395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3469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E315B6-4FE5-E8B3-977F-5D40592C1C5F}"/>
              </a:ext>
            </a:extLst>
          </p:cNvPr>
          <p:cNvSpPr/>
          <p:nvPr/>
        </p:nvSpPr>
        <p:spPr>
          <a:xfrm>
            <a:off x="2034406" y="129971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hello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F04B-34F7-BB5F-5996-AFC1D74D5174}"/>
              </a:ext>
            </a:extLst>
          </p:cNvPr>
          <p:cNvSpPr/>
          <p:nvPr/>
        </p:nvSpPr>
        <p:spPr>
          <a:xfrm>
            <a:off x="608322" y="2026572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267F99"/>
                </a:solidFill>
                <a:latin typeface="DM Mono" panose="020B0509040201040103" pitchFamily="49" charset="0"/>
              </a:rPr>
              <a:t>FILE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 err="1">
                <a:solidFill>
                  <a:srgbClr val="001080"/>
                </a:solidFill>
                <a:latin typeface="DM Mono" panose="020B0509040201040103" pitchFamily="49" charset="0"/>
              </a:rPr>
              <a:t>fp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fopen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 err="1">
                <a:solidFill>
                  <a:srgbClr val="A31515"/>
                </a:solidFill>
                <a:latin typeface="DM Mono" panose="020B0509040201040103" pitchFamily="49" charset="0"/>
              </a:rPr>
              <a:t>a.txt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"w"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A5F10E-4943-D384-587D-6E9040E89321}"/>
              </a:ext>
            </a:extLst>
          </p:cNvPr>
          <p:cNvSpPr/>
          <p:nvPr/>
        </p:nvSpPr>
        <p:spPr>
          <a:xfrm>
            <a:off x="7842845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a.txt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A7E03713-4CF8-8FED-B449-7D37C23292E6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rot="16200000" flipH="1">
            <a:off x="7005671" y="2487698"/>
            <a:ext cx="1498120" cy="945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1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6B080-262A-678B-1063-E7956F3227A2}"/>
              </a:ext>
            </a:extLst>
          </p:cNvPr>
          <p:cNvSpPr/>
          <p:nvPr/>
        </p:nvSpPr>
        <p:spPr>
          <a:xfrm>
            <a:off x="334990" y="2028826"/>
            <a:ext cx="4510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0x12345678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char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*)&amp;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D25BA3-DDA6-BE55-B9B3-1B0F1C0945A6}"/>
              </a:ext>
            </a:extLst>
          </p:cNvPr>
          <p:cNvSpPr/>
          <p:nvPr/>
        </p:nvSpPr>
        <p:spPr>
          <a:xfrm>
            <a:off x="4583493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F20018-F217-319F-33B8-615A04A7D32C}"/>
              </a:ext>
            </a:extLst>
          </p:cNvPr>
          <p:cNvSpPr/>
          <p:nvPr/>
        </p:nvSpPr>
        <p:spPr>
          <a:xfrm>
            <a:off x="5124091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8A308D-98BB-1505-F646-3170B1731110}"/>
              </a:ext>
            </a:extLst>
          </p:cNvPr>
          <p:cNvSpPr/>
          <p:nvPr/>
        </p:nvSpPr>
        <p:spPr>
          <a:xfrm>
            <a:off x="5664689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6CF791-E75B-1924-094F-B9E208803A61}"/>
              </a:ext>
            </a:extLst>
          </p:cNvPr>
          <p:cNvSpPr/>
          <p:nvPr/>
        </p:nvSpPr>
        <p:spPr>
          <a:xfrm>
            <a:off x="6205287" y="133134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84A146-D8FD-BD96-140A-CC48771B8EB3}"/>
              </a:ext>
            </a:extLst>
          </p:cNvPr>
          <p:cNvSpPr/>
          <p:nvPr/>
        </p:nvSpPr>
        <p:spPr>
          <a:xfrm>
            <a:off x="3554074" y="3544201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4C45A4-B162-8F9A-6BB0-18A5703B07B1}"/>
              </a:ext>
            </a:extLst>
          </p:cNvPr>
          <p:cNvSpPr/>
          <p:nvPr/>
        </p:nvSpPr>
        <p:spPr>
          <a:xfrm>
            <a:off x="3565360" y="3229155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4C27CF1F-6CFE-EE5E-EDE3-DEAA3BD36C9A}"/>
              </a:ext>
            </a:extLst>
          </p:cNvPr>
          <p:cNvCxnSpPr>
            <a:stCxn id="38" idx="3"/>
            <a:endCxn id="33" idx="1"/>
          </p:cNvCxnSpPr>
          <p:nvPr/>
        </p:nvCxnSpPr>
        <p:spPr>
          <a:xfrm flipV="1">
            <a:off x="4094672" y="1713780"/>
            <a:ext cx="488821" cy="22128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B8B89F-C308-4B53-03EB-61C2C0171618}"/>
              </a:ext>
            </a:extLst>
          </p:cNvPr>
          <p:cNvSpPr/>
          <p:nvPr/>
        </p:nvSpPr>
        <p:spPr>
          <a:xfrm>
            <a:off x="3448276" y="49315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D9E3A0-1175-B1EF-B74D-D01A8860E8C2}"/>
              </a:ext>
            </a:extLst>
          </p:cNvPr>
          <p:cNvSpPr/>
          <p:nvPr/>
        </p:nvSpPr>
        <p:spPr>
          <a:xfrm>
            <a:off x="3466119" y="17506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44" name="구부러진 연결선[U] 43">
            <a:extLst>
              <a:ext uri="{FF2B5EF4-FFF2-40B4-BE49-F238E27FC236}">
                <a16:creationId xmlns:a16="http://schemas.microsoft.com/office/drawing/2014/main" id="{4C9FC460-6590-C23D-DE5B-B3E2619C3169}"/>
              </a:ext>
            </a:extLst>
          </p:cNvPr>
          <p:cNvCxnSpPr>
            <a:cxnSpLocks/>
            <a:stCxn id="41" idx="3"/>
            <a:endCxn id="33" idx="1"/>
          </p:cNvCxnSpPr>
          <p:nvPr/>
        </p:nvCxnSpPr>
        <p:spPr>
          <a:xfrm>
            <a:off x="3988874" y="875596"/>
            <a:ext cx="594619" cy="838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354874-A7D7-9B1F-AB1C-6AF0696FED82}"/>
              </a:ext>
            </a:extLst>
          </p:cNvPr>
          <p:cNvSpPr/>
          <p:nvPr/>
        </p:nvSpPr>
        <p:spPr>
          <a:xfrm>
            <a:off x="7959330" y="1222104"/>
            <a:ext cx="2866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536731-6997-630C-6C7F-15DED24E2B30}"/>
              </a:ext>
            </a:extLst>
          </p:cNvPr>
          <p:cNvSpPr/>
          <p:nvPr/>
        </p:nvSpPr>
        <p:spPr>
          <a:xfrm>
            <a:off x="8353302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C93B88D-9812-5701-CD4D-285D6F0A3B7F}"/>
              </a:ext>
            </a:extLst>
          </p:cNvPr>
          <p:cNvSpPr/>
          <p:nvPr/>
        </p:nvSpPr>
        <p:spPr>
          <a:xfrm>
            <a:off x="8893900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6E32C8E-2A36-E270-FE43-77A3CE1EE7D8}"/>
              </a:ext>
            </a:extLst>
          </p:cNvPr>
          <p:cNvSpPr/>
          <p:nvPr/>
        </p:nvSpPr>
        <p:spPr>
          <a:xfrm>
            <a:off x="9434498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0FD69CA-FBBF-3C22-A61D-654A463B51D8}"/>
              </a:ext>
            </a:extLst>
          </p:cNvPr>
          <p:cNvSpPr/>
          <p:nvPr/>
        </p:nvSpPr>
        <p:spPr>
          <a:xfrm>
            <a:off x="9975096" y="1802920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9694BC-944B-BE24-A3B2-B7C26C1CAAB9}"/>
              </a:ext>
            </a:extLst>
          </p:cNvPr>
          <p:cNvSpPr/>
          <p:nvPr/>
        </p:nvSpPr>
        <p:spPr>
          <a:xfrm>
            <a:off x="7226711" y="2567795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AB882B-4D8E-0E35-D82D-4399FAB28D19}"/>
              </a:ext>
            </a:extLst>
          </p:cNvPr>
          <p:cNvSpPr/>
          <p:nvPr/>
        </p:nvSpPr>
        <p:spPr>
          <a:xfrm>
            <a:off x="7276627" y="219846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p1</a:t>
            </a:r>
            <a:endParaRPr kumimoji="1" lang="ko-Kore-KR" altLang="en-US" dirty="0"/>
          </a:p>
        </p:txBody>
      </p:sp>
      <p:cxnSp>
        <p:nvCxnSpPr>
          <p:cNvPr id="55" name="구부러진 연결선[U] 54">
            <a:extLst>
              <a:ext uri="{FF2B5EF4-FFF2-40B4-BE49-F238E27FC236}">
                <a16:creationId xmlns:a16="http://schemas.microsoft.com/office/drawing/2014/main" id="{A0867628-75F7-BDF9-8093-4281BB91EA7E}"/>
              </a:ext>
            </a:extLst>
          </p:cNvPr>
          <p:cNvCxnSpPr>
            <a:stCxn id="53" idx="3"/>
            <a:endCxn id="49" idx="1"/>
          </p:cNvCxnSpPr>
          <p:nvPr/>
        </p:nvCxnSpPr>
        <p:spPr>
          <a:xfrm flipV="1">
            <a:off x="7767309" y="2185358"/>
            <a:ext cx="585993" cy="764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E52A93-5E60-47E6-FDB6-F14F7D23C432}"/>
              </a:ext>
            </a:extLst>
          </p:cNvPr>
          <p:cNvSpPr/>
          <p:nvPr/>
        </p:nvSpPr>
        <p:spPr>
          <a:xfrm>
            <a:off x="8403218" y="3715107"/>
            <a:ext cx="540598" cy="7648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EB6325-D820-5224-27CD-F2A187ADD8EE}"/>
              </a:ext>
            </a:extLst>
          </p:cNvPr>
          <p:cNvSpPr/>
          <p:nvPr/>
        </p:nvSpPr>
        <p:spPr>
          <a:xfrm>
            <a:off x="8943816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D3BBCF-D361-3860-CBD4-F47A00DFBFBE}"/>
              </a:ext>
            </a:extLst>
          </p:cNvPr>
          <p:cNvSpPr/>
          <p:nvPr/>
        </p:nvSpPr>
        <p:spPr>
          <a:xfrm>
            <a:off x="9484414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FAA3AFB-2C6D-4EEE-B613-2E2259848AD9}"/>
              </a:ext>
            </a:extLst>
          </p:cNvPr>
          <p:cNvSpPr/>
          <p:nvPr/>
        </p:nvSpPr>
        <p:spPr>
          <a:xfrm>
            <a:off x="10025012" y="3715107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A5DE11-26EC-B530-B2BE-B7736955F994}"/>
              </a:ext>
            </a:extLst>
          </p:cNvPr>
          <p:cNvSpPr/>
          <p:nvPr/>
        </p:nvSpPr>
        <p:spPr>
          <a:xfrm>
            <a:off x="7276627" y="4479982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79D94B4-C82C-862F-1A80-326A0E3C51EC}"/>
              </a:ext>
            </a:extLst>
          </p:cNvPr>
          <p:cNvSpPr/>
          <p:nvPr/>
        </p:nvSpPr>
        <p:spPr>
          <a:xfrm>
            <a:off x="7326543" y="411065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dirty="0"/>
              <a:t>p2</a:t>
            </a:r>
            <a:endParaRPr kumimoji="1" lang="ko-Kore-KR" altLang="en-US" dirty="0"/>
          </a:p>
        </p:txBody>
      </p:sp>
      <p:cxnSp>
        <p:nvCxnSpPr>
          <p:cNvPr id="63" name="구부러진 연결선[U] 62">
            <a:extLst>
              <a:ext uri="{FF2B5EF4-FFF2-40B4-BE49-F238E27FC236}">
                <a16:creationId xmlns:a16="http://schemas.microsoft.com/office/drawing/2014/main" id="{9AC3B3DC-8AA8-CEB1-63D8-0B87D902722C}"/>
              </a:ext>
            </a:extLst>
          </p:cNvPr>
          <p:cNvCxnSpPr>
            <a:stCxn id="61" idx="3"/>
            <a:endCxn id="57" idx="1"/>
          </p:cNvCxnSpPr>
          <p:nvPr/>
        </p:nvCxnSpPr>
        <p:spPr>
          <a:xfrm flipV="1">
            <a:off x="7817225" y="4097545"/>
            <a:ext cx="585993" cy="7648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9574A3-90D3-981C-BCC1-07D1EBC2B0D7}"/>
              </a:ext>
            </a:extLst>
          </p:cNvPr>
          <p:cNvSpPr/>
          <p:nvPr/>
        </p:nvSpPr>
        <p:spPr>
          <a:xfrm>
            <a:off x="557994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E21F4C-18A2-906E-DF5A-E98006825D51}"/>
              </a:ext>
            </a:extLst>
          </p:cNvPr>
          <p:cNvSpPr/>
          <p:nvPr/>
        </p:nvSpPr>
        <p:spPr>
          <a:xfrm>
            <a:off x="1098592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5714994-AD0A-D85E-9F8B-E403BB638F7C}"/>
              </a:ext>
            </a:extLst>
          </p:cNvPr>
          <p:cNvSpPr/>
          <p:nvPr/>
        </p:nvSpPr>
        <p:spPr>
          <a:xfrm>
            <a:off x="1639190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C67EDD5-E84E-CCBD-B07C-38BC0BC068F3}"/>
              </a:ext>
            </a:extLst>
          </p:cNvPr>
          <p:cNvSpPr/>
          <p:nvPr/>
        </p:nvSpPr>
        <p:spPr>
          <a:xfrm>
            <a:off x="2179788" y="3801373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00646FF-4DAF-C12B-7BA3-D6ACCE4F33C1}"/>
              </a:ext>
            </a:extLst>
          </p:cNvPr>
          <p:cNvSpPr/>
          <p:nvPr/>
        </p:nvSpPr>
        <p:spPr>
          <a:xfrm>
            <a:off x="557994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0x78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B4FBDA-AB84-2894-C47C-27030DCE9F9F}"/>
              </a:ext>
            </a:extLst>
          </p:cNvPr>
          <p:cNvSpPr/>
          <p:nvPr/>
        </p:nvSpPr>
        <p:spPr>
          <a:xfrm>
            <a:off x="1098592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0x56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804E9DA-4F4F-C5FC-84B2-D4F87B8959AA}"/>
              </a:ext>
            </a:extLst>
          </p:cNvPr>
          <p:cNvSpPr/>
          <p:nvPr/>
        </p:nvSpPr>
        <p:spPr>
          <a:xfrm>
            <a:off x="1639190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0x34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2A14244-B2A1-CB0E-3713-F892A0BFA38C}"/>
              </a:ext>
            </a:extLst>
          </p:cNvPr>
          <p:cNvSpPr/>
          <p:nvPr/>
        </p:nvSpPr>
        <p:spPr>
          <a:xfrm>
            <a:off x="2179788" y="4756028"/>
            <a:ext cx="540598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0x12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9AC170-03E0-7092-6050-BAEF42DC3DE5}"/>
              </a:ext>
            </a:extLst>
          </p:cNvPr>
          <p:cNvSpPr/>
          <p:nvPr/>
        </p:nvSpPr>
        <p:spPr>
          <a:xfrm>
            <a:off x="8116836" y="58307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TEXT - </a:t>
            </a:r>
            <a:r>
              <a:rPr kumimoji="1" lang="ko-KR" altLang="en-US" sz="1400" dirty="0">
                <a:solidFill>
                  <a:schemeClr val="tx1"/>
                </a:solidFill>
              </a:rPr>
              <a:t>코드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B8AE33-2803-792F-63CB-0DA2273F8B97}"/>
              </a:ext>
            </a:extLst>
          </p:cNvPr>
          <p:cNvSpPr/>
          <p:nvPr/>
        </p:nvSpPr>
        <p:spPr>
          <a:xfrm>
            <a:off x="349055" y="39285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지역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정적 지역 변수</a:t>
            </a:r>
            <a:r>
              <a:rPr lang="en-US" altLang="ko-KR" dirty="0">
                <a:solidFill>
                  <a:srgbClr val="008000"/>
                </a:solidFill>
                <a:latin typeface="DM Mono" panose="020B0509040201040103" pitchFamily="49" charset="0"/>
              </a:rPr>
              <a:t>,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내부 정적 변수</a:t>
            </a:r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3CB0C6-6BB6-0840-3351-101B31FD934E}"/>
              </a:ext>
            </a:extLst>
          </p:cNvPr>
          <p:cNvSpPr/>
          <p:nvPr/>
        </p:nvSpPr>
        <p:spPr>
          <a:xfrm>
            <a:off x="8116836" y="134795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DATA – </a:t>
            </a:r>
            <a:r>
              <a:rPr kumimoji="1" lang="ko-KR" altLang="en-US" sz="1400" dirty="0">
                <a:solidFill>
                  <a:schemeClr val="tx1"/>
                </a:solidFill>
              </a:rPr>
              <a:t>전역변수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3AD752-0370-029F-04DE-7EE7E78808CD}"/>
              </a:ext>
            </a:extLst>
          </p:cNvPr>
          <p:cNvSpPr/>
          <p:nvPr/>
        </p:nvSpPr>
        <p:spPr>
          <a:xfrm>
            <a:off x="8116836" y="2112825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HEAP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동적 메모리 할당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7D3859-A4DA-4DA9-1522-14F5C4F1C583}"/>
              </a:ext>
            </a:extLst>
          </p:cNvPr>
          <p:cNvSpPr/>
          <p:nvPr/>
        </p:nvSpPr>
        <p:spPr>
          <a:xfrm>
            <a:off x="8116836" y="2877700"/>
            <a:ext cx="1747599" cy="764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STACK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–</a:t>
            </a:r>
            <a:r>
              <a:rPr kumimoji="1" lang="ko-KR" altLang="en-US" sz="1400" dirty="0">
                <a:solidFill>
                  <a:schemeClr val="tx1"/>
                </a:solidFill>
              </a:rPr>
              <a:t> 지역 변수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E254F-DC65-846E-3BAE-73D2209E80D1}"/>
              </a:ext>
            </a:extLst>
          </p:cNvPr>
          <p:cNvSpPr/>
          <p:nvPr/>
        </p:nvSpPr>
        <p:spPr>
          <a:xfrm>
            <a:off x="349055" y="38264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dirty="0"/>
              <a:t>100003f18: ff </a:t>
            </a:r>
            <a:r>
              <a:rPr lang="ko-Kore-KR" altLang="en-US" dirty="0">
                <a:latin typeface="DM Mono" panose="020B0509040201040103" pitchFamily="49" charset="0"/>
              </a:rPr>
              <a:t>c3</a:t>
            </a:r>
            <a:r>
              <a:rPr lang="ko-Kore-KR" altLang="en-US" dirty="0"/>
              <a:t> 00 d1  sub     sp, sp, #48</a:t>
            </a:r>
          </a:p>
          <a:p>
            <a:r>
              <a:rPr lang="ko-Kore-KR" altLang="en-US" dirty="0"/>
              <a:t>100003f1c: fd 7b 02 a9  stp     x29, x30, [sp, #32]</a:t>
            </a:r>
          </a:p>
          <a:p>
            <a:r>
              <a:rPr lang="ko-Kore-KR" altLang="en-US" dirty="0"/>
              <a:t>100003f20: fd 83 00 91  add     x29, sp, #32</a:t>
            </a:r>
          </a:p>
          <a:p>
            <a:r>
              <a:rPr lang="ko-Kore-KR" altLang="en-US" dirty="0"/>
              <a:t>100003f24: bf c3 1f b8  stur    wzr, [x29, #-4]</a:t>
            </a:r>
          </a:p>
          <a:p>
            <a:r>
              <a:rPr lang="ko-Kore-KR" altLang="en-US" dirty="0"/>
              <a:t>100003f28: 08 00 00 90  adrp    x8, 0x100003000 &lt;_main+0x10&gt;</a:t>
            </a: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E3EB28A-E993-4EA0-C3E1-1CA17CA2D862}"/>
              </a:ext>
            </a:extLst>
          </p:cNvPr>
          <p:cNvCxnSpPr>
            <a:stCxn id="39" idx="1"/>
            <a:endCxn id="4" idx="2"/>
          </p:cNvCxnSpPr>
          <p:nvPr/>
        </p:nvCxnSpPr>
        <p:spPr>
          <a:xfrm rot="10800000" flipV="1">
            <a:off x="3397056" y="965513"/>
            <a:ext cx="4719781" cy="2566666"/>
          </a:xfrm>
          <a:prstGeom prst="curvedConnector4">
            <a:avLst>
              <a:gd name="adj1" fmla="val 17710"/>
              <a:gd name="adj2" fmla="val 85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C92E3E-6623-AC6A-56C4-95E3FD91503E}"/>
              </a:ext>
            </a:extLst>
          </p:cNvPr>
          <p:cNvSpPr/>
          <p:nvPr/>
        </p:nvSpPr>
        <p:spPr>
          <a:xfrm>
            <a:off x="6816435" y="4703618"/>
            <a:ext cx="33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g1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DM Mono" panose="020B0509040201040103" pitchFamily="49" charset="0"/>
              </a:rPr>
              <a:t>전역 변수</a:t>
            </a:r>
            <a:endParaRPr lang="ko-KR" altLang="en-US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g2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//</a:t>
            </a: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내부 정적 변수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</p:txBody>
      </p: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BFA4F07B-B2E0-01C1-0ECF-E269CDE40EF7}"/>
              </a:ext>
            </a:extLst>
          </p:cNvPr>
          <p:cNvCxnSpPr>
            <a:cxnSpLocks/>
            <a:stCxn id="43" idx="1"/>
            <a:endCxn id="9" idx="0"/>
          </p:cNvCxnSpPr>
          <p:nvPr/>
        </p:nvCxnSpPr>
        <p:spPr>
          <a:xfrm rot="10800000" flipH="1" flipV="1">
            <a:off x="8116836" y="1730388"/>
            <a:ext cx="380618" cy="2973230"/>
          </a:xfrm>
          <a:prstGeom prst="curvedConnector4">
            <a:avLst>
              <a:gd name="adj1" fmla="val -164407"/>
              <a:gd name="adj2" fmla="val 73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40162B-CC81-1C73-9D03-124F0F1C2DC8}"/>
              </a:ext>
            </a:extLst>
          </p:cNvPr>
          <p:cNvSpPr/>
          <p:nvPr/>
        </p:nvSpPr>
        <p:spPr>
          <a:xfrm>
            <a:off x="9488436" y="46230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Page Frame 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9264E4-2402-59C1-B54B-717F4B979BFC}"/>
              </a:ext>
            </a:extLst>
          </p:cNvPr>
          <p:cNvSpPr/>
          <p:nvPr/>
        </p:nvSpPr>
        <p:spPr>
          <a:xfrm>
            <a:off x="9488436" y="92302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B5504D-4281-2732-D0DC-AAEE355C58CE}"/>
              </a:ext>
            </a:extLst>
          </p:cNvPr>
          <p:cNvSpPr/>
          <p:nvPr/>
        </p:nvSpPr>
        <p:spPr>
          <a:xfrm>
            <a:off x="9488436" y="1383747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D18DB-713B-B8E3-C44F-B7729AA9C9BD}"/>
              </a:ext>
            </a:extLst>
          </p:cNvPr>
          <p:cNvSpPr/>
          <p:nvPr/>
        </p:nvSpPr>
        <p:spPr>
          <a:xfrm>
            <a:off x="9488436" y="1844468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3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9765F-F0F6-A6FE-CACE-25E422D9CFFD}"/>
              </a:ext>
            </a:extLst>
          </p:cNvPr>
          <p:cNvSpPr/>
          <p:nvPr/>
        </p:nvSpPr>
        <p:spPr>
          <a:xfrm>
            <a:off x="9488436" y="2305189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4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8CBB9-49A8-F23B-7174-FF15F188F581}"/>
              </a:ext>
            </a:extLst>
          </p:cNvPr>
          <p:cNvSpPr/>
          <p:nvPr/>
        </p:nvSpPr>
        <p:spPr>
          <a:xfrm>
            <a:off x="9488436" y="2765910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5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AB13FB-3287-47BC-2BF2-50A43DDF8009}"/>
              </a:ext>
            </a:extLst>
          </p:cNvPr>
          <p:cNvSpPr/>
          <p:nvPr/>
        </p:nvSpPr>
        <p:spPr>
          <a:xfrm>
            <a:off x="9488436" y="322663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6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5596DC-EEB8-69DE-4805-143A848B1BFA}"/>
              </a:ext>
            </a:extLst>
          </p:cNvPr>
          <p:cNvSpPr/>
          <p:nvPr/>
        </p:nvSpPr>
        <p:spPr>
          <a:xfrm>
            <a:off x="9488436" y="3687352"/>
            <a:ext cx="1747599" cy="4607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7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A297E9-39A2-73DD-04D6-D1C2F89D7804}"/>
              </a:ext>
            </a:extLst>
          </p:cNvPr>
          <p:cNvSpPr/>
          <p:nvPr/>
        </p:nvSpPr>
        <p:spPr>
          <a:xfrm>
            <a:off x="9488436" y="414807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A45223-7798-6173-00A0-C9BBCA5D73C8}"/>
              </a:ext>
            </a:extLst>
          </p:cNvPr>
          <p:cNvSpPr/>
          <p:nvPr/>
        </p:nvSpPr>
        <p:spPr>
          <a:xfrm>
            <a:off x="9488436" y="4608794"/>
            <a:ext cx="1747599" cy="460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9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18C3A-A0A5-AA82-7203-245F4DB2855C}"/>
              </a:ext>
            </a:extLst>
          </p:cNvPr>
          <p:cNvSpPr/>
          <p:nvPr/>
        </p:nvSpPr>
        <p:spPr>
          <a:xfrm>
            <a:off x="9488436" y="5069515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872035-2EC5-07EA-3C81-D18E2D74D1BE}"/>
              </a:ext>
            </a:extLst>
          </p:cNvPr>
          <p:cNvSpPr/>
          <p:nvPr/>
        </p:nvSpPr>
        <p:spPr>
          <a:xfrm>
            <a:off x="9488436" y="5530236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11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946225-8B1D-FB7E-6396-E8D36773E910}"/>
              </a:ext>
            </a:extLst>
          </p:cNvPr>
          <p:cNvSpPr/>
          <p:nvPr/>
        </p:nvSpPr>
        <p:spPr>
          <a:xfrm>
            <a:off x="1213450" y="677173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89109-BF97-869F-5A9E-4F78FB728528}"/>
              </a:ext>
            </a:extLst>
          </p:cNvPr>
          <p:cNvSpPr/>
          <p:nvPr/>
        </p:nvSpPr>
        <p:spPr>
          <a:xfrm>
            <a:off x="1142789" y="307841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158838-C567-9523-9A68-C66FEC82A084}"/>
              </a:ext>
            </a:extLst>
          </p:cNvPr>
          <p:cNvSpPr/>
          <p:nvPr/>
        </p:nvSpPr>
        <p:spPr>
          <a:xfrm>
            <a:off x="1213450" y="2213800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mm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7D521-B486-AF57-8259-C4FFABD3EDA6}"/>
              </a:ext>
            </a:extLst>
          </p:cNvPr>
          <p:cNvSpPr/>
          <p:nvPr/>
        </p:nvSpPr>
        <p:spPr>
          <a:xfrm>
            <a:off x="1142789" y="1844468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634E2A-D9FB-600A-81AE-15A8C5C6269A}"/>
              </a:ext>
            </a:extLst>
          </p:cNvPr>
          <p:cNvSpPr/>
          <p:nvPr/>
        </p:nvSpPr>
        <p:spPr>
          <a:xfrm>
            <a:off x="2953110" y="640114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9521CA-E100-0C47-32ED-0A5FC9B2F31A}"/>
              </a:ext>
            </a:extLst>
          </p:cNvPr>
          <p:cNvSpPr/>
          <p:nvPr/>
        </p:nvSpPr>
        <p:spPr>
          <a:xfrm>
            <a:off x="2953109" y="802257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A360B2-2DDC-D7E6-D26E-607F25642B91}"/>
              </a:ext>
            </a:extLst>
          </p:cNvPr>
          <p:cNvSpPr/>
          <p:nvPr/>
        </p:nvSpPr>
        <p:spPr>
          <a:xfrm>
            <a:off x="2953108" y="964400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0E20E0-F4A4-CC89-5825-D06FF966C852}"/>
              </a:ext>
            </a:extLst>
          </p:cNvPr>
          <p:cNvSpPr/>
          <p:nvPr/>
        </p:nvSpPr>
        <p:spPr>
          <a:xfrm>
            <a:off x="2953107" y="112654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084024-11BA-F2F0-5849-53E451D5A90F}"/>
              </a:ext>
            </a:extLst>
          </p:cNvPr>
          <p:cNvSpPr/>
          <p:nvPr/>
        </p:nvSpPr>
        <p:spPr>
          <a:xfrm>
            <a:off x="2944477" y="2219077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7C9FC2-6BFC-354F-4205-191C64BCC397}"/>
              </a:ext>
            </a:extLst>
          </p:cNvPr>
          <p:cNvSpPr/>
          <p:nvPr/>
        </p:nvSpPr>
        <p:spPr>
          <a:xfrm>
            <a:off x="2944476" y="2381220"/>
            <a:ext cx="566467" cy="1621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DABF89-C059-9B93-DA97-0B4D005E62CF}"/>
              </a:ext>
            </a:extLst>
          </p:cNvPr>
          <p:cNvSpPr/>
          <p:nvPr/>
        </p:nvSpPr>
        <p:spPr>
          <a:xfrm>
            <a:off x="2944475" y="2543363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4F41B4-AFA2-5DF4-D994-82C50312D78B}"/>
              </a:ext>
            </a:extLst>
          </p:cNvPr>
          <p:cNvSpPr/>
          <p:nvPr/>
        </p:nvSpPr>
        <p:spPr>
          <a:xfrm>
            <a:off x="2944474" y="2705506"/>
            <a:ext cx="566467" cy="1621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559F6E24-5FA7-469C-81DB-2E74CEA7A1B2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 flipV="1">
            <a:off x="2291752" y="721186"/>
            <a:ext cx="661358" cy="2018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047BB221-D4E4-7362-81CE-6AD8D43F5D85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291752" y="2300149"/>
            <a:ext cx="652725" cy="1595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[U] 46">
            <a:extLst>
              <a:ext uri="{FF2B5EF4-FFF2-40B4-BE49-F238E27FC236}">
                <a16:creationId xmlns:a16="http://schemas.microsoft.com/office/drawing/2014/main" id="{F01BCEB9-00CB-7025-72F6-4D014F796E4D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3519575" y="1045472"/>
            <a:ext cx="5968861" cy="5686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[U] 49">
            <a:extLst>
              <a:ext uri="{FF2B5EF4-FFF2-40B4-BE49-F238E27FC236}">
                <a16:creationId xmlns:a16="http://schemas.microsoft.com/office/drawing/2014/main" id="{E40E2EA8-6C16-9A50-4365-8285FB4BFA6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3519576" y="883329"/>
            <a:ext cx="5968860" cy="1652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BC90E64D-1CAE-0ABC-C78F-0000FC69F1DF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3519574" y="1207615"/>
            <a:ext cx="5968862" cy="27100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EA0DE09C-4928-4A80-21C4-ADD9DF2C82C6}"/>
              </a:ext>
            </a:extLst>
          </p:cNvPr>
          <p:cNvCxnSpPr>
            <a:cxnSpLocks/>
            <a:stCxn id="33" idx="3"/>
            <a:endCxn id="13" idx="1"/>
          </p:cNvCxnSpPr>
          <p:nvPr/>
        </p:nvCxnSpPr>
        <p:spPr>
          <a:xfrm>
            <a:off x="3510944" y="2300149"/>
            <a:ext cx="5977492" cy="25390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[U] 60">
            <a:extLst>
              <a:ext uri="{FF2B5EF4-FFF2-40B4-BE49-F238E27FC236}">
                <a16:creationId xmlns:a16="http://schemas.microsoft.com/office/drawing/2014/main" id="{370692D4-4627-3D4B-A0D2-7D153717634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510943" y="2462292"/>
            <a:ext cx="5977493" cy="533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DDCE6C-CC86-ACB4-9FD6-29E4BAB61126}"/>
              </a:ext>
            </a:extLst>
          </p:cNvPr>
          <p:cNvSpPr/>
          <p:nvPr/>
        </p:nvSpPr>
        <p:spPr>
          <a:xfrm>
            <a:off x="382438" y="2222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 {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a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b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 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result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A65E0-CC96-DF6D-1042-280060300D3A}"/>
              </a:ext>
            </a:extLst>
          </p:cNvPr>
          <p:cNvSpPr/>
          <p:nvPr/>
        </p:nvSpPr>
        <p:spPr>
          <a:xfrm>
            <a:off x="7625130" y="1099391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B01FE1-F8AC-EFE2-D948-A43DB935CDD3}"/>
              </a:ext>
            </a:extLst>
          </p:cNvPr>
          <p:cNvSpPr/>
          <p:nvPr/>
        </p:nvSpPr>
        <p:spPr>
          <a:xfrm>
            <a:off x="7625130" y="1560112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FA2406-979C-B37C-B177-518347439A1A}"/>
              </a:ext>
            </a:extLst>
          </p:cNvPr>
          <p:cNvSpPr/>
          <p:nvPr/>
        </p:nvSpPr>
        <p:spPr>
          <a:xfrm>
            <a:off x="7625130" y="2020833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83B322-F4E3-D0DE-CD06-6E170B88A520}"/>
              </a:ext>
            </a:extLst>
          </p:cNvPr>
          <p:cNvSpPr/>
          <p:nvPr/>
        </p:nvSpPr>
        <p:spPr>
          <a:xfrm>
            <a:off x="7625130" y="2481554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58A558-E5FF-0DA7-AC55-E2B4C1676C04}"/>
              </a:ext>
            </a:extLst>
          </p:cNvPr>
          <p:cNvSpPr/>
          <p:nvPr/>
        </p:nvSpPr>
        <p:spPr>
          <a:xfrm>
            <a:off x="7625130" y="2942275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함수 복귀 주소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2EA80A-6976-C9BF-68DE-3FF5424B5DD9}"/>
              </a:ext>
            </a:extLst>
          </p:cNvPr>
          <p:cNvSpPr/>
          <p:nvPr/>
        </p:nvSpPr>
        <p:spPr>
          <a:xfrm>
            <a:off x="7625130" y="3402996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10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D8ED7-5E12-990E-48D6-20357282258B}"/>
              </a:ext>
            </a:extLst>
          </p:cNvPr>
          <p:cNvSpPr/>
          <p:nvPr/>
        </p:nvSpPr>
        <p:spPr>
          <a:xfrm>
            <a:off x="7625130" y="3863717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20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3C9443-8306-4C8A-8B87-5AF45BFA06F0}"/>
              </a:ext>
            </a:extLst>
          </p:cNvPr>
          <p:cNvSpPr/>
          <p:nvPr/>
        </p:nvSpPr>
        <p:spPr>
          <a:xfrm>
            <a:off x="7625130" y="4324438"/>
            <a:ext cx="1747599" cy="4607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12536-BFDD-853C-B004-D451C4DDF1DD}"/>
              </a:ext>
            </a:extLst>
          </p:cNvPr>
          <p:cNvSpPr/>
          <p:nvPr/>
        </p:nvSpPr>
        <p:spPr>
          <a:xfrm>
            <a:off x="7625130" y="4785159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094B6-61B2-D187-D660-D8B0FD412225}"/>
              </a:ext>
            </a:extLst>
          </p:cNvPr>
          <p:cNvSpPr/>
          <p:nvPr/>
        </p:nvSpPr>
        <p:spPr>
          <a:xfrm>
            <a:off x="7625130" y="5245880"/>
            <a:ext cx="1747599" cy="4607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965BCE4-0851-AB8A-F792-4A96C4C384B0}"/>
              </a:ext>
            </a:extLst>
          </p:cNvPr>
          <p:cNvGrpSpPr/>
          <p:nvPr/>
        </p:nvGrpSpPr>
        <p:grpSpPr>
          <a:xfrm>
            <a:off x="6422312" y="2920602"/>
            <a:ext cx="1147058" cy="508958"/>
            <a:chOff x="6133636" y="3234906"/>
            <a:chExt cx="1147058" cy="5089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8CBAE4D-DF77-DC12-FA71-41A73CA5841F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ko-Kore-KR" sz="1400" dirty="0" err="1">
                  <a:solidFill>
                    <a:srgbClr val="4864AA"/>
                  </a:solidFill>
                  <a:latin typeface="Consolas" panose="020B0609020204030204" pitchFamily="49" charset="0"/>
                </a:rPr>
                <a:t>esp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오른쪽 화살표[R] 15">
              <a:extLst>
                <a:ext uri="{FF2B5EF4-FFF2-40B4-BE49-F238E27FC236}">
                  <a16:creationId xmlns:a16="http://schemas.microsoft.com/office/drawing/2014/main" id="{7FDDB6A6-07C9-0565-3487-8D443152A426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B46F77-23D4-B5A0-10E9-81383DF8F86B}"/>
              </a:ext>
            </a:extLst>
          </p:cNvPr>
          <p:cNvSpPr/>
          <p:nvPr/>
        </p:nvSpPr>
        <p:spPr>
          <a:xfrm>
            <a:off x="488959" y="24796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00000014H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00"/>
                </a:solidFill>
                <a:latin typeface="Consolas" panose="020B0609020204030204" pitchFamily="49" charset="0"/>
              </a:rPr>
              <a:t>; 0000000aH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call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928C06-CC38-D041-A60A-0149DDA42EDE}"/>
              </a:ext>
            </a:extLst>
          </p:cNvPr>
          <p:cNvSpPr/>
          <p:nvPr/>
        </p:nvSpPr>
        <p:spPr>
          <a:xfrm>
            <a:off x="601102" y="39921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PROC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push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 ;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4864AA"/>
                </a:solidFill>
                <a:latin typeface="Consolas" panose="020B0609020204030204" pitchFamily="49" charset="0"/>
              </a:rPr>
              <a:t> =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esp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mov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DWORD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_b$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pop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 err="1">
                <a:solidFill>
                  <a:srgbClr val="4864AA"/>
                </a:solidFill>
                <a:latin typeface="Consolas" panose="020B0609020204030204" pitchFamily="49" charset="0"/>
              </a:rPr>
              <a:t>ebp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00FF"/>
                </a:solidFill>
                <a:latin typeface="Consolas" panose="020B0609020204030204" pitchFamily="49" charset="0"/>
              </a:rPr>
              <a:t>ret</a:t>
            </a:r>
            <a:r>
              <a:rPr lang="en" altLang="ko-Kore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" altLang="ko-Kore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altLang="ko-Kore-KR" dirty="0">
                <a:solidFill>
                  <a:srgbClr val="008080"/>
                </a:solidFill>
                <a:latin typeface="Consolas" panose="020B0609020204030204" pitchFamily="49" charset="0"/>
              </a:rPr>
              <a:t>_add ENDP</a:t>
            </a:r>
            <a:endParaRPr lang="en" altLang="ko-Kore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7F24CA-8727-5792-9488-A40B29C78872}"/>
              </a:ext>
            </a:extLst>
          </p:cNvPr>
          <p:cNvGrpSpPr/>
          <p:nvPr/>
        </p:nvGrpSpPr>
        <p:grpSpPr>
          <a:xfrm>
            <a:off x="6422312" y="6126814"/>
            <a:ext cx="1147058" cy="508958"/>
            <a:chOff x="6133636" y="3234906"/>
            <a:chExt cx="1147058" cy="5089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42AC1F-8A69-8749-7E49-AA0FD255E4B8}"/>
                </a:ext>
              </a:extLst>
            </p:cNvPr>
            <p:cNvSpPr/>
            <p:nvPr/>
          </p:nvSpPr>
          <p:spPr>
            <a:xfrm>
              <a:off x="6133636" y="3335496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0" dirty="0" err="1">
                  <a:solidFill>
                    <a:srgbClr val="4864AA"/>
                  </a:solidFill>
                  <a:effectLst/>
                  <a:latin typeface="Consolas" panose="020B0609020204030204" pitchFamily="49" charset="0"/>
                </a:rPr>
                <a:t>ebp</a:t>
              </a:r>
              <a:endParaRPr lang="en" altLang="ko-Kore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오른쪽 화살표[R] 21">
              <a:extLst>
                <a:ext uri="{FF2B5EF4-FFF2-40B4-BE49-F238E27FC236}">
                  <a16:creationId xmlns:a16="http://schemas.microsoft.com/office/drawing/2014/main" id="{5FD92767-CD32-5B8F-6147-483906C848F5}"/>
                </a:ext>
              </a:extLst>
            </p:cNvPr>
            <p:cNvSpPr/>
            <p:nvPr/>
          </p:nvSpPr>
          <p:spPr>
            <a:xfrm>
              <a:off x="6616460" y="3234906"/>
              <a:ext cx="664234" cy="508958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0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4934B8-1414-0461-3F41-4059C994D8C4}"/>
              </a:ext>
            </a:extLst>
          </p:cNvPr>
          <p:cNvSpPr/>
          <p:nvPr/>
        </p:nvSpPr>
        <p:spPr>
          <a:xfrm>
            <a:off x="503207" y="24381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++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r>
              <a:rPr lang="ko-KR" altLang="en-US" dirty="0">
                <a:solidFill>
                  <a:srgbClr val="795E26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"n: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%d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313871" y="2426179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04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0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6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BFE9EC-6B2A-7FB0-09F1-28818F8ABDB0}"/>
              </a:ext>
            </a:extLst>
          </p:cNvPr>
          <p:cNvSpPr/>
          <p:nvPr/>
        </p:nvSpPr>
        <p:spPr>
          <a:xfrm>
            <a:off x="5435227" y="2464547"/>
            <a:ext cx="3234906" cy="200564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AE3EA-344C-72A8-C901-D4AEA4E5D6EB}"/>
              </a:ext>
            </a:extLst>
          </p:cNvPr>
          <p:cNvSpPr/>
          <p:nvPr/>
        </p:nvSpPr>
        <p:spPr>
          <a:xfrm>
            <a:off x="6563274" y="2056847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E8242F-786A-D361-9CF7-05FEABB19425}"/>
              </a:ext>
            </a:extLst>
          </p:cNvPr>
          <p:cNvSpPr/>
          <p:nvPr/>
        </p:nvSpPr>
        <p:spPr>
          <a:xfrm>
            <a:off x="5826393" y="2650561"/>
            <a:ext cx="53990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</a:rPr>
              <a:t>100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B63C11-50FC-891E-637A-496636173328}"/>
              </a:ext>
            </a:extLst>
          </p:cNvPr>
          <p:cNvSpPr/>
          <p:nvPr/>
        </p:nvSpPr>
        <p:spPr>
          <a:xfrm>
            <a:off x="5552752" y="267611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768FC-B13D-E566-6351-FB778F4E3A1A}"/>
              </a:ext>
            </a:extLst>
          </p:cNvPr>
          <p:cNvSpPr/>
          <p:nvPr/>
        </p:nvSpPr>
        <p:spPr>
          <a:xfrm>
            <a:off x="467274" y="28980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795E26"/>
                </a:solidFill>
                <a:latin typeface="DM Mono" panose="020B0509040201040103" pitchFamily="49" charset="0"/>
              </a:rPr>
              <a:t>main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  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 err="1">
                <a:solidFill>
                  <a:srgbClr val="795E26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%p</a:t>
            </a:r>
            <a:r>
              <a:rPr lang="en" altLang="ko-Kore-KR" dirty="0">
                <a:solidFill>
                  <a:srgbClr val="EE0000"/>
                </a:solidFill>
                <a:latin typeface="DM Mono" panose="020B0509040201040103" pitchFamily="49" charset="0"/>
              </a:rPr>
              <a:t>\n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); </a:t>
            </a:r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// 0x16f0731e8</a:t>
            </a: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&amp;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*</a:t>
            </a:r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100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 </a:t>
            </a:r>
            <a:r>
              <a:rPr lang="en" altLang="ko-Kore-KR" dirty="0">
                <a:solidFill>
                  <a:srgbClr val="AF00DB"/>
                </a:solidFill>
                <a:latin typeface="DM Mono" panose="020B0509040201040103" pitchFamily="49" charset="0"/>
              </a:rPr>
              <a:t>return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F477BF-156E-8C48-5984-EB318C5BE5D5}"/>
              </a:ext>
            </a:extLst>
          </p:cNvPr>
          <p:cNvSpPr/>
          <p:nvPr/>
        </p:nvSpPr>
        <p:spPr>
          <a:xfrm>
            <a:off x="5435227" y="3081097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F3B0-070E-747D-CDA1-D858847379FC}"/>
              </a:ext>
            </a:extLst>
          </p:cNvPr>
          <p:cNvSpPr/>
          <p:nvPr/>
        </p:nvSpPr>
        <p:spPr>
          <a:xfrm>
            <a:off x="6285780" y="3863733"/>
            <a:ext cx="1885622" cy="4204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400" dirty="0">
                <a:solidFill>
                  <a:srgbClr val="008000"/>
                </a:solidFill>
                <a:latin typeface="DM Mono" panose="020B0509040201040103" pitchFamily="49" charset="0"/>
              </a:rPr>
              <a:t>0x16f0731e8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FAD64-73EA-0D60-3681-5073CAC5475A}"/>
              </a:ext>
            </a:extLst>
          </p:cNvPr>
          <p:cNvSpPr/>
          <p:nvPr/>
        </p:nvSpPr>
        <p:spPr>
          <a:xfrm>
            <a:off x="5963256" y="388571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1080"/>
                </a:solidFill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AF3D22D0-9A84-2CBF-E52F-076894A7670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6266104" y="2901245"/>
            <a:ext cx="792729" cy="1132247"/>
          </a:xfrm>
          <a:prstGeom prst="curvedConnector3">
            <a:avLst>
              <a:gd name="adj1" fmla="val 20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575</Words>
  <Application>Microsoft Macintosh PowerPoint</Application>
  <PresentationFormat>와이드스크린</PresentationFormat>
  <Paragraphs>165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11</cp:revision>
  <dcterms:created xsi:type="dcterms:W3CDTF">2022-05-10T05:32:44Z</dcterms:created>
  <dcterms:modified xsi:type="dcterms:W3CDTF">2022-05-11T05:31:22Z</dcterms:modified>
</cp:coreProperties>
</file>