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FC2CD-6FF7-7A25-9B2A-241C81EAF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2233C4-F2FD-D25F-8342-704D25002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18545-8026-2C73-03AF-4BA00660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777F4-072B-CB23-CB8E-4A2D721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D0781-9C3D-8AE9-D92A-89368D45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8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01BC4-DF39-2925-DFAE-A4264CA8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196A5D-3C1F-6EEE-5C93-C136B11A5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3573D-3F31-81C5-1D8A-156C4AA2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14736-B483-D3B5-6698-04B8093A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2B68A-1208-E68B-3DB9-6441C186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16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342F6-7EA5-EEBD-B289-E478279FD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E7D85-D69B-F9E2-8D79-737E4F2D4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6C01E-BD7D-48F9-67AB-C1FA26F9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AC1FD-A538-EEEA-39BA-87BD59AD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F9CF4-B020-6CF2-B172-B20BA9EB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35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FAA40-F6DD-DC7C-994F-8A180C51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7F500-6109-D3C3-1C4D-0D4946F0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B6F41-B8DC-F5A5-19EB-2A9FB068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60C426-D37D-F6B9-77A4-FF75B6BC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E4E35-551C-3FAA-D6FD-16CDDF3D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999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630AD-9513-84C9-2BCA-6EA6F8F7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F84AA-89FA-F067-12D1-8FF9212C3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DE4CE-828F-B6A5-E23B-4C3DA0F5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FF449-7C94-6FEC-B211-347CB046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3D452-58E1-197F-1A77-6DA3D79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38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183C-14B5-FC49-17C6-BD81644D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D95BB-4822-F712-BD88-7BA5105D0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A4FF2-2307-D10E-E2A7-B70E216AE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87C1D-909E-CB2F-0B4B-A8B18CEA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D0694-FB41-C996-0FBB-8BB077E7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037E0-757E-E6FB-3E9A-85ABF899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64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17F96-3FC7-5267-8BAE-22AC474B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7C5F4-9B38-12ED-B7D5-DECB63F9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F5EA0A-4047-13AF-9217-6D53FE2F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A89F5F-382E-DB2F-FCFF-84E3C5B7C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7693B3-6A87-405D-A22B-AE4DD60A4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5215CB-6409-0BDF-A1D0-B5F7981D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368FA8-82D7-B30D-8549-AC82DC25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EEB2CF-695B-5189-E4E1-6412C155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345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0D7E4-1A7E-4E13-D1EE-F7B51191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3D14AB-16D0-FFD2-99B1-AFABB208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50A12-6EBE-1661-3A67-8932ED45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8ED306-AC8F-1A54-9C47-4986872A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03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EE8296-4AAD-1784-4DD9-1D0D9D8F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2B514-C799-D462-B3AB-C9480CEA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C3308-2AB5-820A-D19D-0927748D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28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F1CAD-8586-CA32-C7ED-71C536F7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2A6CF-6019-8744-87E4-44566C5E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1316C-FAC1-FAD5-57CF-BFA98E35E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2BA1E-056C-0EB6-9824-630803B7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B63F3-D7B2-F338-7704-515E1870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4C5DB-41FD-3EA6-E581-35CA6D24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2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FF3A2-CD9A-7083-A0E1-56ACA483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106F0-7E2E-8E5B-53CB-95D12162B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91DDC-1AF1-6481-EDE9-7C064EFF1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4173F-DDFB-C019-5285-AE6115B0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E883-703A-7245-8005-2080AE38895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79051-6E46-981F-608F-F3FD14D0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61C2C2-8EA8-798E-E261-32D5ED9D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153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EA235-A925-09C0-79B8-F249D921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AAAF7-C1CA-C1F7-338A-513CCD34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3478A-ADAC-7270-9AC7-87BE92317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E883-703A-7245-8005-2080AE388950}" type="datetimeFigureOut">
              <a:rPr kumimoji="1" lang="ko-Kore-KR" altLang="en-US" smtClean="0"/>
              <a:t>2022. 5. 10.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ADFF4-B312-F91D-6CA7-E1A1193B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BBC97-05F2-0E43-7DE0-1EF2DD37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CF4E0-0EAB-4B47-B044-76DF314998F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56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548B-BBA0-4FEA-0B83-8447CA670C66}"/>
              </a:ext>
            </a:extLst>
          </p:cNvPr>
          <p:cNvSpPr/>
          <p:nvPr/>
        </p:nvSpPr>
        <p:spPr>
          <a:xfrm>
            <a:off x="983411" y="586596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>
                <a:solidFill>
                  <a:schemeClr val="tx1"/>
                </a:solidFill>
              </a:rPr>
              <a:t>a.out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6FBA98-D4FA-2F2C-D969-47E6B071D6DA}"/>
              </a:ext>
            </a:extLst>
          </p:cNvPr>
          <p:cNvSpPr/>
          <p:nvPr/>
        </p:nvSpPr>
        <p:spPr>
          <a:xfrm>
            <a:off x="4396597" y="669984"/>
            <a:ext cx="1078302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files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6BE56-0176-6000-5F22-4C1D8E8BF7C7}"/>
              </a:ext>
            </a:extLst>
          </p:cNvPr>
          <p:cNvSpPr/>
          <p:nvPr/>
        </p:nvSpPr>
        <p:spPr>
          <a:xfrm>
            <a:off x="4325936" y="300652"/>
            <a:ext cx="1219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task_struct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9F8FE-5B14-8321-77B8-543B80F26318}"/>
              </a:ext>
            </a:extLst>
          </p:cNvPr>
          <p:cNvSpPr/>
          <p:nvPr/>
        </p:nvSpPr>
        <p:spPr>
          <a:xfrm>
            <a:off x="662796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BE4E4-1C9D-72BB-6ABB-23283155EB79}"/>
              </a:ext>
            </a:extLst>
          </p:cNvPr>
          <p:cNvSpPr/>
          <p:nvPr/>
        </p:nvSpPr>
        <p:spPr>
          <a:xfrm>
            <a:off x="6814868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85186-23C0-7C35-C255-97F076FAE531}"/>
              </a:ext>
            </a:extLst>
          </p:cNvPr>
          <p:cNvSpPr/>
          <p:nvPr/>
        </p:nvSpPr>
        <p:spPr>
          <a:xfrm>
            <a:off x="7001773" y="1719532"/>
            <a:ext cx="186905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63E289-4F2A-4BBD-38AE-5E2A1674922D}"/>
              </a:ext>
            </a:extLst>
          </p:cNvPr>
          <p:cNvSpPr/>
          <p:nvPr/>
        </p:nvSpPr>
        <p:spPr>
          <a:xfrm>
            <a:off x="718867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90F27E-8750-9CB9-182C-EFC9BDC0FC5E}"/>
              </a:ext>
            </a:extLst>
          </p:cNvPr>
          <p:cNvSpPr/>
          <p:nvPr/>
        </p:nvSpPr>
        <p:spPr>
          <a:xfrm>
            <a:off x="737558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7763C6-7B0A-601F-59A0-ED038DD0F02E}"/>
              </a:ext>
            </a:extLst>
          </p:cNvPr>
          <p:cNvSpPr/>
          <p:nvPr/>
        </p:nvSpPr>
        <p:spPr>
          <a:xfrm>
            <a:off x="756248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9FACE-66A8-3AE8-B5A0-7FC7B14E2678}"/>
              </a:ext>
            </a:extLst>
          </p:cNvPr>
          <p:cNvSpPr/>
          <p:nvPr/>
        </p:nvSpPr>
        <p:spPr>
          <a:xfrm>
            <a:off x="774939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261CB4-E8F7-6B01-B109-828E1C87A5C0}"/>
              </a:ext>
            </a:extLst>
          </p:cNvPr>
          <p:cNvSpPr/>
          <p:nvPr/>
        </p:nvSpPr>
        <p:spPr>
          <a:xfrm>
            <a:off x="793629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B30FB5-1E20-6776-DE16-B1BE006D0B45}"/>
              </a:ext>
            </a:extLst>
          </p:cNvPr>
          <p:cNvSpPr/>
          <p:nvPr/>
        </p:nvSpPr>
        <p:spPr>
          <a:xfrm>
            <a:off x="812320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8BB6DF-3CB4-2FCE-3016-4C2B16B5AFEE}"/>
              </a:ext>
            </a:extLst>
          </p:cNvPr>
          <p:cNvSpPr/>
          <p:nvPr/>
        </p:nvSpPr>
        <p:spPr>
          <a:xfrm>
            <a:off x="831010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0A26EC-3B23-766A-130E-DDFD0281D4EA}"/>
              </a:ext>
            </a:extLst>
          </p:cNvPr>
          <p:cNvSpPr/>
          <p:nvPr/>
        </p:nvSpPr>
        <p:spPr>
          <a:xfrm>
            <a:off x="849701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C7B27D-1889-E9EC-107F-47F3A077E38D}"/>
              </a:ext>
            </a:extLst>
          </p:cNvPr>
          <p:cNvSpPr/>
          <p:nvPr/>
        </p:nvSpPr>
        <p:spPr>
          <a:xfrm>
            <a:off x="868391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579CC6-8CFC-5F32-8AAC-99E55FFD7E31}"/>
              </a:ext>
            </a:extLst>
          </p:cNvPr>
          <p:cNvSpPr/>
          <p:nvPr/>
        </p:nvSpPr>
        <p:spPr>
          <a:xfrm>
            <a:off x="887082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190D25-5F24-80B4-8C6B-970B9613155E}"/>
              </a:ext>
            </a:extLst>
          </p:cNvPr>
          <p:cNvSpPr/>
          <p:nvPr/>
        </p:nvSpPr>
        <p:spPr>
          <a:xfrm>
            <a:off x="905772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F48940-EB35-3B01-1862-2D2CE5B80BD1}"/>
              </a:ext>
            </a:extLst>
          </p:cNvPr>
          <p:cNvSpPr/>
          <p:nvPr/>
        </p:nvSpPr>
        <p:spPr>
          <a:xfrm>
            <a:off x="9244633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7AF22C-BAFA-A6A2-F352-69FF32D004D0}"/>
              </a:ext>
            </a:extLst>
          </p:cNvPr>
          <p:cNvSpPr/>
          <p:nvPr/>
        </p:nvSpPr>
        <p:spPr>
          <a:xfrm>
            <a:off x="9431538" y="1719532"/>
            <a:ext cx="186905" cy="4917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4223A89B-6EB5-2BE7-EC01-A040C462537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474899" y="915837"/>
            <a:ext cx="1153064" cy="10495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097FA6-7334-0895-0DF3-6315190F9655}"/>
              </a:ext>
            </a:extLst>
          </p:cNvPr>
          <p:cNvSpPr/>
          <p:nvPr/>
        </p:nvSpPr>
        <p:spPr>
          <a:xfrm>
            <a:off x="5511059" y="3709358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키보드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88339A-871C-4FA0-BA35-05E3AAD725BB}"/>
              </a:ext>
            </a:extLst>
          </p:cNvPr>
          <p:cNvSpPr/>
          <p:nvPr/>
        </p:nvSpPr>
        <p:spPr>
          <a:xfrm>
            <a:off x="6471465" y="3697856"/>
            <a:ext cx="768971" cy="4917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</a:rPr>
              <a:t>모니터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B0A16D2-289C-B057-65DE-DCF9D3A7EA0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5559421" y="2547363"/>
            <a:ext cx="1498120" cy="825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B57F5CF-63D7-49E2-7F4D-9CF706BA5236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5400000">
            <a:off x="6138827" y="2928362"/>
            <a:ext cx="1486618" cy="523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B2ED5815-E98D-0249-2E82-878E39A6D826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 rot="5400000">
            <a:off x="6232280" y="2834910"/>
            <a:ext cx="1486618" cy="239275"/>
          </a:xfrm>
          <a:prstGeom prst="curvedConnector3">
            <a:avLst>
              <a:gd name="adj1" fmla="val 598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59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Macintosh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2</cp:revision>
  <dcterms:created xsi:type="dcterms:W3CDTF">2022-05-10T05:32:44Z</dcterms:created>
  <dcterms:modified xsi:type="dcterms:W3CDTF">2022-05-10T05:37:57Z</dcterms:modified>
</cp:coreProperties>
</file>