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2F4F8-EB3E-D864-E118-6E59F5873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20495-452F-6BA8-75C2-AFBA5167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AE404-6BD8-866A-AC75-0EDFBEF4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1F3D6-6AAD-EA63-0DBE-A4937BAF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632A0-6D7C-5A54-D3AD-ECB9EB28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4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852D9-09A3-1D19-62E3-ADF428B3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E75FD-8402-D3F7-D110-EDD3CDD6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3EEA9-4825-4F90-BFF3-74777E0D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FA3AD-65CC-FE1D-44AA-6F82DD8E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D0C7F-FE2E-4995-2D61-66B9FD26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2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97E57-EE71-D125-BD88-A2B8D973D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277D4-21F3-CA87-3AAF-633997A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50171-668F-6D00-9481-82AC8970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74BD3-A40C-3234-C4E3-F0B02135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3E75D-4441-D1BA-8B08-9BB4E391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0DAB4-6B8E-9D7B-5579-448A07F1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EDA94-6C88-E6C4-0173-D6857A60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55D28-B3CA-3374-B087-431E687F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E698F-C88E-8F40-53B0-4B1CCC3A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8657-2696-B771-A885-AF5258EF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2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A72F5-4369-F42E-0A51-76D75116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CC36F-E150-89E3-0E47-9D45F90C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34E6A-45D2-3EDB-41AC-57944F9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7CC5B-718D-B19B-B73E-AB9AF301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5F044-FC0C-EA53-DE22-B53AB80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0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0CB84-F8BA-01F3-9380-4E5DBA89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E5956-3792-4DA0-7871-85B14CFA5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D8E234-CD4B-7317-6853-C88A1E583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6CAC0-C98B-A455-A07C-BF96190C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06B06-C4A3-1AC2-45DE-FCF67B3F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E2ECF-645A-7CCB-8705-C32B9447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4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48D1E-3AFB-44CD-0456-499BF2B8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20413-3BC4-FAB0-AB2E-09F708F1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77C7D-4A9D-E94D-C95E-A8E5F20F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94F5DD-670F-D3E5-FE3D-B375452AC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20F643-F9DE-5ABC-0648-485BA4C0C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3AD64D-24CC-83E0-B97E-0C167BF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869CA-19C6-76C8-CFB5-FFE98D75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AD7FF-E29A-679B-FF08-7B347B51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9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965A-DB92-0D46-3346-83941ED6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D2C54-8750-D98E-29EB-E52A48B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66875-A612-4126-7753-313C0E52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00C20-C7FD-5BBC-C0A3-17B58DC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8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664E40-C9F9-A5BF-0BB9-9549290E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822F43-FBEB-D7A3-D579-3B3002EF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68B8D8-B0BD-D561-CB86-295FDA8C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4C4C-00C4-65B0-8E2F-9E71F084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06E13-9604-CF86-C7AA-ED538D18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BCBBD-AA8D-6723-BE45-7B553C66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3393C-3C11-4D64-36AB-C62E6EB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5B644-155A-3ED0-A616-C77E18E6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6505-D97F-0BA4-4137-14188716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1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EF5E3-2E7B-B0FE-6FE6-22A8CCE1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C2489-44F3-5422-2BDA-9A699E2D5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0CA88-E16E-9EE6-066D-0F31BE9BD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68EA6-4C27-6B80-A5F8-96E63F69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278FF-6EB1-84EF-C171-943CB2C0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E65FE-5DEE-10E0-B67D-5A2D78FB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5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D7962B-15D7-8A7C-5D7A-8E820979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B8FE8-2627-C361-035C-3830D6EC1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D352B-3BB0-4B32-BD1E-9D320B04C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4ABBE-7666-4D54-A6FA-D2665294480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B3131-0F6F-1412-5006-41873CC0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468DE-6EFA-AEDC-1B57-14057528A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CE02F5-2525-4FB3-BB17-638C6C62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C53BF1D7-9912-CBAF-97F6-774B53C38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985" t="6199" r="29655" b="9796"/>
          <a:stretch/>
        </p:blipFill>
        <p:spPr>
          <a:xfrm>
            <a:off x="580102" y="-825682"/>
            <a:ext cx="10776156" cy="833238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6E90B5E-C08D-F54D-C6CE-E8B98D5A694C}"/>
              </a:ext>
            </a:extLst>
          </p:cNvPr>
          <p:cNvCxnSpPr>
            <a:cxnSpLocks/>
          </p:cNvCxnSpPr>
          <p:nvPr/>
        </p:nvCxnSpPr>
        <p:spPr>
          <a:xfrm flipV="1">
            <a:off x="3948574" y="864463"/>
            <a:ext cx="1891787" cy="8475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68C09A-88BE-24AB-C244-EADCBCB27764}"/>
              </a:ext>
            </a:extLst>
          </p:cNvPr>
          <p:cNvSpPr txBox="1"/>
          <p:nvPr/>
        </p:nvSpPr>
        <p:spPr>
          <a:xfrm>
            <a:off x="5840361" y="604062"/>
            <a:ext cx="2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Veillonella</a:t>
            </a:r>
            <a:r>
              <a:rPr lang="en-US" altLang="ko-KR" dirty="0"/>
              <a:t> </a:t>
            </a:r>
            <a:r>
              <a:rPr lang="en-US" altLang="ko-KR" dirty="0" err="1"/>
              <a:t>Parvula_A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F403-3123-2D2B-0A21-F0B353EC2D8D}"/>
              </a:ext>
            </a:extLst>
          </p:cNvPr>
          <p:cNvSpPr txBox="1"/>
          <p:nvPr/>
        </p:nvSpPr>
        <p:spPr>
          <a:xfrm>
            <a:off x="5363496" y="1542111"/>
            <a:ext cx="363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Adenylosuccinate</a:t>
            </a:r>
            <a:r>
              <a:rPr lang="en-US" altLang="ko-KR" dirty="0"/>
              <a:t> lyase[EC:4.3.2.2]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70202-049A-5B86-DBE4-08640BE6F466}"/>
              </a:ext>
            </a:extLst>
          </p:cNvPr>
          <p:cNvSpPr txBox="1"/>
          <p:nvPr/>
        </p:nvSpPr>
        <p:spPr>
          <a:xfrm>
            <a:off x="1602658" y="2763940"/>
            <a:ext cx="352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Phosphoribosylaminoimidazole-succinocarboxamide</a:t>
            </a:r>
            <a:r>
              <a:rPr lang="en-US" altLang="ko-KR" dirty="0"/>
              <a:t> synthase [EC:6.3.2.6]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B3034-4246-70C8-0F91-77BBBA574E8A}"/>
              </a:ext>
            </a:extLst>
          </p:cNvPr>
          <p:cNvSpPr txBox="1"/>
          <p:nvPr/>
        </p:nvSpPr>
        <p:spPr>
          <a:xfrm>
            <a:off x="5363497" y="2117609"/>
            <a:ext cx="306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Phosphoribosylamine</a:t>
            </a:r>
            <a:r>
              <a:rPr lang="en-US" altLang="ko-KR" dirty="0"/>
              <a:t>—glycine ligase[EC:6.3.4.13]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79577-D27A-65F6-31AD-9719551CA526}"/>
              </a:ext>
            </a:extLst>
          </p:cNvPr>
          <p:cNvSpPr txBox="1"/>
          <p:nvPr/>
        </p:nvSpPr>
        <p:spPr>
          <a:xfrm>
            <a:off x="3913239" y="-528230"/>
            <a:ext cx="306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Phosphoribosylformylglycinamidine</a:t>
            </a:r>
            <a:r>
              <a:rPr lang="en-US" altLang="ko-KR" dirty="0"/>
              <a:t> cyclo-ligase [EC:6.3.3.1]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7B5AD2E-0A89-600C-A00B-A8B2C6D2CA87}"/>
              </a:ext>
            </a:extLst>
          </p:cNvPr>
          <p:cNvCxnSpPr>
            <a:cxnSpLocks/>
          </p:cNvCxnSpPr>
          <p:nvPr/>
        </p:nvCxnSpPr>
        <p:spPr>
          <a:xfrm flipV="1">
            <a:off x="4054578" y="1911443"/>
            <a:ext cx="1390035" cy="583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49A9A76-6687-F39F-8E73-9F79B5CCCB62}"/>
              </a:ext>
            </a:extLst>
          </p:cNvPr>
          <p:cNvCxnSpPr>
            <a:cxnSpLocks/>
          </p:cNvCxnSpPr>
          <p:nvPr/>
        </p:nvCxnSpPr>
        <p:spPr>
          <a:xfrm flipV="1">
            <a:off x="4054578" y="314632"/>
            <a:ext cx="526640" cy="21800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54E3DA-0CD9-FC15-8D7B-AD6DF9DF41C5}"/>
              </a:ext>
            </a:extLst>
          </p:cNvPr>
          <p:cNvCxnSpPr>
            <a:cxnSpLocks/>
          </p:cNvCxnSpPr>
          <p:nvPr/>
        </p:nvCxnSpPr>
        <p:spPr>
          <a:xfrm flipV="1">
            <a:off x="4041057" y="2459329"/>
            <a:ext cx="1322439" cy="707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59878F-350B-5D80-5AE5-558A6882E368}"/>
              </a:ext>
            </a:extLst>
          </p:cNvPr>
          <p:cNvCxnSpPr>
            <a:cxnSpLocks/>
          </p:cNvCxnSpPr>
          <p:nvPr/>
        </p:nvCxnSpPr>
        <p:spPr>
          <a:xfrm flipV="1">
            <a:off x="3165987" y="2551671"/>
            <a:ext cx="875070" cy="3488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3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insu Yoon</dc:creator>
  <cp:lastModifiedBy>insu Yoon</cp:lastModifiedBy>
  <cp:revision>1</cp:revision>
  <dcterms:created xsi:type="dcterms:W3CDTF">2025-05-02T04:32:01Z</dcterms:created>
  <dcterms:modified xsi:type="dcterms:W3CDTF">2025-05-02T04:44:59Z</dcterms:modified>
</cp:coreProperties>
</file>