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72" r:id="rId1"/>
  </p:sldMasterIdLst>
  <p:handoutMasterIdLst>
    <p:handoutMasterId r:id="rId5"/>
  </p:handoutMasterIdLst>
  <p:sldIdLst>
    <p:sldId id="274" r:id="rId2"/>
    <p:sldId id="275" r:id="rId3"/>
    <p:sldId id="276" r:id="rId4"/>
  </p:sldIdLst>
  <p:sldSz cx="12192000" cy="68580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9933"/>
    <a:srgbClr val="66FFFF"/>
    <a:srgbClr val="CC33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25" autoAdjust="0"/>
  </p:normalViewPr>
  <p:slideViewPr>
    <p:cSldViewPr>
      <p:cViewPr varScale="1">
        <p:scale>
          <a:sx n="55" d="100"/>
          <a:sy n="55" d="100"/>
        </p:scale>
        <p:origin x="56" y="11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국 명철" userId="d63f476d91d65869" providerId="LiveId" clId="{A0AABB19-0EB9-4232-8FAA-3FCC4D5778C1}"/>
    <pc:docChg chg="addSld delSld modSld sldOrd">
      <pc:chgData name="국 명철" userId="d63f476d91d65869" providerId="LiveId" clId="{A0AABB19-0EB9-4232-8FAA-3FCC4D5778C1}" dt="2021-11-09T22:56:08.361" v="22"/>
      <pc:docMkLst>
        <pc:docMk/>
      </pc:docMkLst>
      <pc:sldChg chg="del">
        <pc:chgData name="국 명철" userId="d63f476d91d65869" providerId="LiveId" clId="{A0AABB19-0EB9-4232-8FAA-3FCC4D5778C1}" dt="2021-11-03T02:29:17.600" v="0" actId="47"/>
        <pc:sldMkLst>
          <pc:docMk/>
          <pc:sldMk cId="2585872036" sldId="264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462157769" sldId="265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471590265" sldId="269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196992894" sldId="271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138073923" sldId="272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037871469" sldId="275"/>
        </pc:sldMkLst>
      </pc:sldChg>
      <pc:sldChg chg="add del">
        <pc:chgData name="국 명철" userId="d63f476d91d65869" providerId="LiveId" clId="{A0AABB19-0EB9-4232-8FAA-3FCC4D5778C1}" dt="2021-11-09T22:56:05.915" v="21" actId="2696"/>
        <pc:sldMkLst>
          <pc:docMk/>
          <pc:sldMk cId="1793114555" sldId="278"/>
        </pc:sldMkLst>
      </pc:sldChg>
      <pc:sldChg chg="add">
        <pc:chgData name="국 명철" userId="d63f476d91d65869" providerId="LiveId" clId="{A0AABB19-0EB9-4232-8FAA-3FCC4D5778C1}" dt="2021-11-09T22:56:08.361" v="22"/>
        <pc:sldMkLst>
          <pc:docMk/>
          <pc:sldMk cId="2054535255" sldId="278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1036751000" sldId="280"/>
        </pc:sldMkLst>
      </pc:sldChg>
      <pc:sldChg chg="add del ord">
        <pc:chgData name="국 명철" userId="d63f476d91d65869" providerId="LiveId" clId="{A0AABB19-0EB9-4232-8FAA-3FCC4D5778C1}" dt="2021-11-09T22:55:32.614" v="16"/>
        <pc:sldMkLst>
          <pc:docMk/>
          <pc:sldMk cId="2392779813" sldId="281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1314559995" sldId="284"/>
        </pc:sldMkLst>
      </pc:sldChg>
      <pc:sldChg chg="add">
        <pc:chgData name="국 명철" userId="d63f476d91d65869" providerId="LiveId" clId="{A0AABB19-0EB9-4232-8FAA-3FCC4D5778C1}" dt="2021-11-09T22:55:25.864" v="14"/>
        <pc:sldMkLst>
          <pc:docMk/>
          <pc:sldMk cId="2731801338" sldId="292"/>
        </pc:sldMkLst>
      </pc:sldChg>
      <pc:sldChg chg="add del">
        <pc:chgData name="국 명철" userId="d63f476d91d65869" providerId="LiveId" clId="{A0AABB19-0EB9-4232-8FAA-3FCC4D5778C1}" dt="2021-11-09T22:55:22.126" v="13" actId="2696"/>
        <pc:sldMkLst>
          <pc:docMk/>
          <pc:sldMk cId="3307334399" sldId="292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3624080841" sldId="294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57758253" sldId="295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283473050" sldId="297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1207268517" sldId="305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257842659" sldId="306"/>
        </pc:sldMkLst>
      </pc:sldChg>
      <pc:sldChg chg="add">
        <pc:chgData name="국 명철" userId="d63f476d91d65869" providerId="LiveId" clId="{A0AABB19-0EB9-4232-8FAA-3FCC4D5778C1}" dt="2021-11-09T22:55:12.267" v="12"/>
        <pc:sldMkLst>
          <pc:docMk/>
          <pc:sldMk cId="745097626" sldId="307"/>
        </pc:sldMkLst>
      </pc:sldChg>
      <pc:sldChg chg="add del">
        <pc:chgData name="국 명철" userId="d63f476d91d65869" providerId="LiveId" clId="{A0AABB19-0EB9-4232-8FAA-3FCC4D5778C1}" dt="2021-11-09T22:55:09.429" v="11" actId="2696"/>
        <pc:sldMkLst>
          <pc:docMk/>
          <pc:sldMk cId="2048538915" sldId="307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246137341" sldId="311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3329926396" sldId="313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1307880129" sldId="314"/>
        </pc:sldMkLst>
      </pc:sldChg>
      <pc:sldChg chg="add del ord">
        <pc:chgData name="국 명철" userId="d63f476d91d65869" providerId="LiveId" clId="{A0AABB19-0EB9-4232-8FAA-3FCC4D5778C1}" dt="2021-11-09T22:55:50.899" v="18"/>
        <pc:sldMkLst>
          <pc:docMk/>
          <pc:sldMk cId="425106856" sldId="316"/>
        </pc:sldMkLst>
      </pc:sldChg>
      <pc:sldChg chg="del">
        <pc:chgData name="국 명철" userId="d63f476d91d65869" providerId="LiveId" clId="{A0AABB19-0EB9-4232-8FAA-3FCC4D5778C1}" dt="2021-11-03T02:29:17.600" v="0" actId="47"/>
        <pc:sldMkLst>
          <pc:docMk/>
          <pc:sldMk cId="1385498774" sldId="326"/>
        </pc:sldMkLst>
      </pc:sldChg>
      <pc:sldChg chg="add">
        <pc:chgData name="국 명철" userId="d63f476d91d65869" providerId="LiveId" clId="{A0AABB19-0EB9-4232-8FAA-3FCC4D5778C1}" dt="2021-11-09T22:55:12.267" v="12"/>
        <pc:sldMkLst>
          <pc:docMk/>
          <pc:sldMk cId="813385421" sldId="346"/>
        </pc:sldMkLst>
      </pc:sldChg>
      <pc:sldChg chg="add del">
        <pc:chgData name="국 명철" userId="d63f476d91d65869" providerId="LiveId" clId="{A0AABB19-0EB9-4232-8FAA-3FCC4D5778C1}" dt="2021-11-09T22:55:09.429" v="11" actId="2696"/>
        <pc:sldMkLst>
          <pc:docMk/>
          <pc:sldMk cId="2355217846" sldId="346"/>
        </pc:sldMkLst>
      </pc:sldChg>
      <pc:sldChg chg="add">
        <pc:chgData name="국 명철" userId="d63f476d91d65869" providerId="LiveId" clId="{A0AABB19-0EB9-4232-8FAA-3FCC4D5778C1}" dt="2021-11-09T22:53:01.795" v="1"/>
        <pc:sldMkLst>
          <pc:docMk/>
          <pc:sldMk cId="3565317553" sldId="356"/>
        </pc:sldMkLst>
      </pc:sldChg>
      <pc:sldChg chg="add">
        <pc:chgData name="국 명철" userId="d63f476d91d65869" providerId="LiveId" clId="{A0AABB19-0EB9-4232-8FAA-3FCC4D5778C1}" dt="2021-11-09T22:54:58.797" v="10"/>
        <pc:sldMkLst>
          <pc:docMk/>
          <pc:sldMk cId="1443553168" sldId="361"/>
        </pc:sldMkLst>
      </pc:sldChg>
      <pc:sldChg chg="add">
        <pc:chgData name="국 명철" userId="d63f476d91d65869" providerId="LiveId" clId="{A0AABB19-0EB9-4232-8FAA-3FCC4D5778C1}" dt="2021-11-09T22:54:16.536" v="7"/>
        <pc:sldMkLst>
          <pc:docMk/>
          <pc:sldMk cId="2922045139" sldId="364"/>
        </pc:sldMkLst>
      </pc:sldChg>
      <pc:sldChg chg="add del">
        <pc:chgData name="국 명철" userId="d63f476d91d65869" providerId="LiveId" clId="{A0AABB19-0EB9-4232-8FAA-3FCC4D5778C1}" dt="2021-11-09T22:54:16.536" v="7"/>
        <pc:sldMkLst>
          <pc:docMk/>
          <pc:sldMk cId="2615070168" sldId="375"/>
        </pc:sldMkLst>
      </pc:sldChg>
      <pc:sldChg chg="add">
        <pc:chgData name="국 명철" userId="d63f476d91d65869" providerId="LiveId" clId="{A0AABB19-0EB9-4232-8FAA-3FCC4D5778C1}" dt="2021-11-09T22:54:28.191" v="8"/>
        <pc:sldMkLst>
          <pc:docMk/>
          <pc:sldMk cId="2440402886" sldId="386"/>
        </pc:sldMkLst>
      </pc:sldChg>
      <pc:sldChg chg="add">
        <pc:chgData name="국 명철" userId="d63f476d91d65869" providerId="LiveId" clId="{A0AABB19-0EB9-4232-8FAA-3FCC4D5778C1}" dt="2021-11-09T22:56:08.361" v="22"/>
        <pc:sldMkLst>
          <pc:docMk/>
          <pc:sldMk cId="911100328" sldId="446"/>
        </pc:sldMkLst>
      </pc:sldChg>
      <pc:sldChg chg="add del">
        <pc:chgData name="국 명철" userId="d63f476d91d65869" providerId="LiveId" clId="{A0AABB19-0EB9-4232-8FAA-3FCC4D5778C1}" dt="2021-11-09T22:56:05.915" v="21" actId="2696"/>
        <pc:sldMkLst>
          <pc:docMk/>
          <pc:sldMk cId="987323137" sldId="446"/>
        </pc:sldMkLst>
      </pc:sldChg>
      <pc:sldChg chg="add">
        <pc:chgData name="국 명철" userId="d63f476d91d65869" providerId="LiveId" clId="{A0AABB19-0EB9-4232-8FAA-3FCC4D5778C1}" dt="2021-11-09T22:53:38.463" v="4"/>
        <pc:sldMkLst>
          <pc:docMk/>
          <pc:sldMk cId="1365708658" sldId="447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2465982075" sldId="447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908449388" sldId="448"/>
        </pc:sldMkLst>
      </pc:sldChg>
      <pc:sldChg chg="add ord">
        <pc:chgData name="국 명철" userId="d63f476d91d65869" providerId="LiveId" clId="{A0AABB19-0EB9-4232-8FAA-3FCC4D5778C1}" dt="2021-11-09T22:55:59.178" v="20"/>
        <pc:sldMkLst>
          <pc:docMk/>
          <pc:sldMk cId="3848063559" sldId="448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1261104460" sldId="449"/>
        </pc:sldMkLst>
      </pc:sldChg>
      <pc:sldChg chg="add">
        <pc:chgData name="국 명철" userId="d63f476d91d65869" providerId="LiveId" clId="{A0AABB19-0EB9-4232-8FAA-3FCC4D5778C1}" dt="2021-11-09T22:53:38.463" v="4"/>
        <pc:sldMkLst>
          <pc:docMk/>
          <pc:sldMk cId="3907625648" sldId="449"/>
        </pc:sldMkLst>
      </pc:sldChg>
      <pc:sldChg chg="add">
        <pc:chgData name="국 명철" userId="d63f476d91d65869" providerId="LiveId" clId="{A0AABB19-0EB9-4232-8FAA-3FCC4D5778C1}" dt="2021-11-09T22:54:36.534" v="9"/>
        <pc:sldMkLst>
          <pc:docMk/>
          <pc:sldMk cId="162832649" sldId="450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259086803" sldId="450"/>
        </pc:sldMkLst>
      </pc:sldChg>
      <pc:sldChg chg="add del">
        <pc:chgData name="국 명철" userId="d63f476d91d65869" providerId="LiveId" clId="{A0AABB19-0EB9-4232-8FAA-3FCC4D5778C1}" dt="2021-11-09T22:54:04.376" v="6"/>
        <pc:sldMkLst>
          <pc:docMk/>
          <pc:sldMk cId="1403544849" sldId="450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715961168" sldId="451"/>
        </pc:sldMkLst>
      </pc:sldChg>
      <pc:sldChg chg="add del">
        <pc:chgData name="국 명철" userId="d63f476d91d65869" providerId="LiveId" clId="{A0AABB19-0EB9-4232-8FAA-3FCC4D5778C1}" dt="2021-11-09T22:54:04.376" v="6"/>
        <pc:sldMkLst>
          <pc:docMk/>
          <pc:sldMk cId="4214886664" sldId="451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1098676438" sldId="452"/>
        </pc:sldMkLst>
      </pc:sldChg>
      <pc:sldChg chg="add del">
        <pc:chgData name="국 명철" userId="d63f476d91d65869" providerId="LiveId" clId="{A0AABB19-0EB9-4232-8FAA-3FCC4D5778C1}" dt="2021-11-09T22:54:04.376" v="6"/>
        <pc:sldMkLst>
          <pc:docMk/>
          <pc:sldMk cId="1917416129" sldId="452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3848063559" sldId="453"/>
        </pc:sldMkLst>
      </pc:sldChg>
      <pc:sldChg chg="add del">
        <pc:chgData name="국 명철" userId="d63f476d91d65869" providerId="LiveId" clId="{A0AABB19-0EB9-4232-8FAA-3FCC4D5778C1}" dt="2021-11-09T22:54:04.376" v="6"/>
        <pc:sldMkLst>
          <pc:docMk/>
          <pc:sldMk cId="4265839272" sldId="453"/>
        </pc:sldMkLst>
      </pc:sldChg>
      <pc:sldChg chg="add del">
        <pc:chgData name="국 명철" userId="d63f476d91d65869" providerId="LiveId" clId="{A0AABB19-0EB9-4232-8FAA-3FCC4D5778C1}" dt="2021-11-09T22:54:04.376" v="6"/>
        <pc:sldMkLst>
          <pc:docMk/>
          <pc:sldMk cId="3348088011" sldId="454"/>
        </pc:sldMkLst>
      </pc:sldChg>
      <pc:sldChg chg="add del">
        <pc:chgData name="국 명철" userId="d63f476d91d65869" providerId="LiveId" clId="{A0AABB19-0EB9-4232-8FAA-3FCC4D5778C1}" dt="2021-11-09T22:53:26.552" v="3"/>
        <pc:sldMkLst>
          <pc:docMk/>
          <pc:sldMk cId="3907625648" sldId="454"/>
        </pc:sldMkLst>
      </pc:sldChg>
    </pc:docChg>
  </pc:docChgLst>
  <pc:docChgLst>
    <pc:chgData name="국 명철" userId="d63f476d91d65869" providerId="LiveId" clId="{DB825392-C182-4B9E-B1C5-CBAEFB8B85FC}"/>
    <pc:docChg chg="custSel addSld delSld modSld">
      <pc:chgData name="국 명철" userId="d63f476d91d65869" providerId="LiveId" clId="{DB825392-C182-4B9E-B1C5-CBAEFB8B85FC}" dt="2022-12-22T01:43:53.916" v="1437" actId="20577"/>
      <pc:docMkLst>
        <pc:docMk/>
      </pc:docMkLst>
      <pc:sldChg chg="modSp mod">
        <pc:chgData name="국 명철" userId="d63f476d91d65869" providerId="LiveId" clId="{DB825392-C182-4B9E-B1C5-CBAEFB8B85FC}" dt="2022-12-20T20:56:24.067" v="107" actId="20577"/>
        <pc:sldMkLst>
          <pc:docMk/>
          <pc:sldMk cId="1641972334" sldId="273"/>
        </pc:sldMkLst>
        <pc:spChg chg="mod">
          <ac:chgData name="국 명철" userId="d63f476d91d65869" providerId="LiveId" clId="{DB825392-C182-4B9E-B1C5-CBAEFB8B85FC}" dt="2022-12-20T20:56:24.067" v="107" actId="20577"/>
          <ac:spMkLst>
            <pc:docMk/>
            <pc:sldMk cId="1641972334" sldId="273"/>
            <ac:spMk id="2" creationId="{00000000-0000-0000-0000-000000000000}"/>
          </ac:spMkLst>
        </pc:spChg>
      </pc:sldChg>
      <pc:sldChg chg="add del">
        <pc:chgData name="국 명철" userId="d63f476d91d65869" providerId="LiveId" clId="{DB825392-C182-4B9E-B1C5-CBAEFB8B85FC}" dt="2022-12-20T20:58:17.221" v="109" actId="47"/>
        <pc:sldMkLst>
          <pc:docMk/>
          <pc:sldMk cId="1088386907" sldId="276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2054535255" sldId="278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2392779813" sldId="281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2731801338" sldId="292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745097626" sldId="307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425106856" sldId="316"/>
        </pc:sldMkLst>
      </pc:sldChg>
      <pc:sldChg chg="addSp delSp modSp mod">
        <pc:chgData name="국 명철" userId="d63f476d91d65869" providerId="LiveId" clId="{DB825392-C182-4B9E-B1C5-CBAEFB8B85FC}" dt="2022-12-20T21:03:15.941" v="503" actId="20577"/>
        <pc:sldMkLst>
          <pc:docMk/>
          <pc:sldMk cId="65896671" sldId="333"/>
        </pc:sldMkLst>
        <pc:spChg chg="mod">
          <ac:chgData name="국 명철" userId="d63f476d91d65869" providerId="LiveId" clId="{DB825392-C182-4B9E-B1C5-CBAEFB8B85FC}" dt="2022-12-20T20:59:53.906" v="140"/>
          <ac:spMkLst>
            <pc:docMk/>
            <pc:sldMk cId="65896671" sldId="333"/>
            <ac:spMk id="2" creationId="{00000000-0000-0000-0000-000000000000}"/>
          </ac:spMkLst>
        </pc:spChg>
        <pc:spChg chg="mod">
          <ac:chgData name="국 명철" userId="d63f476d91d65869" providerId="LiveId" clId="{DB825392-C182-4B9E-B1C5-CBAEFB8B85FC}" dt="2022-12-20T21:03:15.941" v="503" actId="20577"/>
          <ac:spMkLst>
            <pc:docMk/>
            <pc:sldMk cId="65896671" sldId="333"/>
            <ac:spMk id="3" creationId="{00000000-0000-0000-0000-000000000000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5" creationId="{83BAC3D7-0814-460B-08DB-C7E581304838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6" creationId="{7CC4DE8A-5B52-10F7-8A1C-B1BB62EC65AF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7" creationId="{D7390545-84C2-2517-8AEC-73A780642610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8" creationId="{12283662-CA33-62AC-12B8-FC9798486EC2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11" creationId="{9051487F-FB0A-3E41-E6AA-FECDC7A3A998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14" creationId="{DA26FD2B-C48C-3004-F794-FEE14A38E598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15" creationId="{D1BDD9EF-9C11-EF04-4BA6-9B5F6560A8FA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16" creationId="{2687CF05-4AA5-9F3E-6F40-D1DFB6948FA0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17" creationId="{1BA52059-61B9-EFEE-D939-2D241A9A50F1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18" creationId="{0BD4B898-A098-895E-C995-C0889F2F0F86}"/>
          </ac:spMkLst>
        </pc:spChg>
        <pc:spChg chg="mod">
          <ac:chgData name="국 명철" userId="d63f476d91d65869" providerId="LiveId" clId="{DB825392-C182-4B9E-B1C5-CBAEFB8B85FC}" dt="2022-12-20T21:00:40.758" v="245" actId="14100"/>
          <ac:spMkLst>
            <pc:docMk/>
            <pc:sldMk cId="65896671" sldId="333"/>
            <ac:spMk id="21" creationId="{9550C500-3214-C6C2-6405-B1F43B5FA167}"/>
          </ac:spMkLst>
        </pc:spChg>
        <pc:grpChg chg="add del mod">
          <ac:chgData name="국 명철" userId="d63f476d91d65869" providerId="LiveId" clId="{DB825392-C182-4B9E-B1C5-CBAEFB8B85FC}" dt="2022-12-20T21:00:48.137" v="247" actId="478"/>
          <ac:grpSpMkLst>
            <pc:docMk/>
            <pc:sldMk cId="65896671" sldId="333"/>
            <ac:grpSpMk id="4" creationId="{B488BA89-B5B5-73EB-8605-8117D57B34D4}"/>
          </ac:grpSpMkLst>
        </pc:grpChg>
        <pc:picChg chg="mod">
          <ac:chgData name="국 명철" userId="d63f476d91d65869" providerId="LiveId" clId="{DB825392-C182-4B9E-B1C5-CBAEFB8B85FC}" dt="2022-12-20T21:00:40.758" v="245" actId="14100"/>
          <ac:picMkLst>
            <pc:docMk/>
            <pc:sldMk cId="65896671" sldId="333"/>
            <ac:picMk id="19" creationId="{E5449050-4571-A299-ADDA-957BD34B020D}"/>
          </ac:picMkLst>
        </pc:picChg>
        <pc:picChg chg="mod">
          <ac:chgData name="국 명철" userId="d63f476d91d65869" providerId="LiveId" clId="{DB825392-C182-4B9E-B1C5-CBAEFB8B85FC}" dt="2022-12-20T21:00:40.758" v="245" actId="14100"/>
          <ac:picMkLst>
            <pc:docMk/>
            <pc:sldMk cId="65896671" sldId="333"/>
            <ac:picMk id="20" creationId="{317F1A3E-4742-D888-FD29-660CB97E59B9}"/>
          </ac:picMkLst>
        </pc:picChg>
        <pc:picChg chg="add mod">
          <ac:chgData name="국 명철" userId="d63f476d91d65869" providerId="LiveId" clId="{DB825392-C182-4B9E-B1C5-CBAEFB8B85FC}" dt="2022-12-20T21:00:55.605" v="250" actId="1076"/>
          <ac:picMkLst>
            <pc:docMk/>
            <pc:sldMk cId="65896671" sldId="333"/>
            <ac:picMk id="22" creationId="{7E836C3D-85D2-9CC8-D042-574F60307C85}"/>
          </ac:picMkLst>
        </pc:picChg>
        <pc:cxnChg chg="mod">
          <ac:chgData name="국 명철" userId="d63f476d91d65869" providerId="LiveId" clId="{DB825392-C182-4B9E-B1C5-CBAEFB8B85FC}" dt="2022-12-20T21:00:40.758" v="245" actId="14100"/>
          <ac:cxnSpMkLst>
            <pc:docMk/>
            <pc:sldMk cId="65896671" sldId="333"/>
            <ac:cxnSpMk id="9" creationId="{F5916588-1C34-C33F-31A9-E304982A6EF0}"/>
          </ac:cxnSpMkLst>
        </pc:cxnChg>
        <pc:cxnChg chg="mod">
          <ac:chgData name="국 명철" userId="d63f476d91d65869" providerId="LiveId" clId="{DB825392-C182-4B9E-B1C5-CBAEFB8B85FC}" dt="2022-12-20T21:00:40.758" v="245" actId="14100"/>
          <ac:cxnSpMkLst>
            <pc:docMk/>
            <pc:sldMk cId="65896671" sldId="333"/>
            <ac:cxnSpMk id="10" creationId="{60E77A79-9DE3-BC71-2A85-326C6A46C4BB}"/>
          </ac:cxnSpMkLst>
        </pc:cxnChg>
        <pc:cxnChg chg="mod">
          <ac:chgData name="국 명철" userId="d63f476d91d65869" providerId="LiveId" clId="{DB825392-C182-4B9E-B1C5-CBAEFB8B85FC}" dt="2022-12-20T21:00:40.758" v="245" actId="14100"/>
          <ac:cxnSpMkLst>
            <pc:docMk/>
            <pc:sldMk cId="65896671" sldId="333"/>
            <ac:cxnSpMk id="12" creationId="{05CEFDD4-7BB9-8E92-D3F2-C0049110AFCE}"/>
          </ac:cxnSpMkLst>
        </pc:cxnChg>
        <pc:cxnChg chg="mod">
          <ac:chgData name="국 명철" userId="d63f476d91d65869" providerId="LiveId" clId="{DB825392-C182-4B9E-B1C5-CBAEFB8B85FC}" dt="2022-12-20T21:00:40.758" v="245" actId="14100"/>
          <ac:cxnSpMkLst>
            <pc:docMk/>
            <pc:sldMk cId="65896671" sldId="333"/>
            <ac:cxnSpMk id="13" creationId="{85C73FF0-2BE4-877D-A4ED-AB45EFAC868B}"/>
          </ac:cxnSpMkLst>
        </pc:cxnChg>
      </pc:sldChg>
      <pc:sldChg chg="addSp modSp mod">
        <pc:chgData name="국 명철" userId="d63f476d91d65869" providerId="LiveId" clId="{DB825392-C182-4B9E-B1C5-CBAEFB8B85FC}" dt="2022-12-20T21:06:48.919" v="1024"/>
        <pc:sldMkLst>
          <pc:docMk/>
          <pc:sldMk cId="228690749" sldId="334"/>
        </pc:sldMkLst>
        <pc:spChg chg="mod">
          <ac:chgData name="국 명철" userId="d63f476d91d65869" providerId="LiveId" clId="{DB825392-C182-4B9E-B1C5-CBAEFB8B85FC}" dt="2022-12-20T21:03:50.289" v="583"/>
          <ac:spMkLst>
            <pc:docMk/>
            <pc:sldMk cId="228690749" sldId="334"/>
            <ac:spMk id="2" creationId="{00000000-0000-0000-0000-000000000000}"/>
          </ac:spMkLst>
        </pc:spChg>
        <pc:spChg chg="mod">
          <ac:chgData name="국 명철" userId="d63f476d91d65869" providerId="LiveId" clId="{DB825392-C182-4B9E-B1C5-CBAEFB8B85FC}" dt="2022-12-20T21:06:48.919" v="1024"/>
          <ac:spMkLst>
            <pc:docMk/>
            <pc:sldMk cId="228690749" sldId="334"/>
            <ac:spMk id="3" creationId="{00000000-0000-0000-0000-000000000000}"/>
          </ac:spMkLst>
        </pc:spChg>
        <pc:picChg chg="add mod">
          <ac:chgData name="국 명철" userId="d63f476d91d65869" providerId="LiveId" clId="{DB825392-C182-4B9E-B1C5-CBAEFB8B85FC}" dt="2022-12-20T21:05:57.785" v="856" actId="1076"/>
          <ac:picMkLst>
            <pc:docMk/>
            <pc:sldMk cId="228690749" sldId="334"/>
            <ac:picMk id="4" creationId="{048BC705-3D7B-1A25-54E3-3F05DDF98745}"/>
          </ac:picMkLst>
        </pc:picChg>
      </pc:sldChg>
      <pc:sldChg chg="modSp mod">
        <pc:chgData name="국 명철" userId="d63f476d91d65869" providerId="LiveId" clId="{DB825392-C182-4B9E-B1C5-CBAEFB8B85FC}" dt="2022-12-22T01:43:53.916" v="1437" actId="20577"/>
        <pc:sldMkLst>
          <pc:docMk/>
          <pc:sldMk cId="3469035860" sldId="335"/>
        </pc:sldMkLst>
        <pc:spChg chg="mod">
          <ac:chgData name="국 명철" userId="d63f476d91d65869" providerId="LiveId" clId="{DB825392-C182-4B9E-B1C5-CBAEFB8B85FC}" dt="2022-12-20T21:07:52.179" v="1067"/>
          <ac:spMkLst>
            <pc:docMk/>
            <pc:sldMk cId="3469035860" sldId="335"/>
            <ac:spMk id="2" creationId="{00000000-0000-0000-0000-000000000000}"/>
          </ac:spMkLst>
        </pc:spChg>
        <pc:spChg chg="mod">
          <ac:chgData name="국 명철" userId="d63f476d91d65869" providerId="LiveId" clId="{DB825392-C182-4B9E-B1C5-CBAEFB8B85FC}" dt="2022-12-22T01:43:53.916" v="1437" actId="20577"/>
          <ac:spMkLst>
            <pc:docMk/>
            <pc:sldMk cId="3469035860" sldId="335"/>
            <ac:spMk id="3" creationId="{00000000-0000-0000-0000-000000000000}"/>
          </ac:spMkLst>
        </pc:spChg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813385421" sldId="346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3565317553" sldId="356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1443553168" sldId="361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2922045139" sldId="364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2615070168" sldId="375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2440402886" sldId="386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911100328" sldId="446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1365708658" sldId="447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3848063559" sldId="448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3907625648" sldId="449"/>
        </pc:sldMkLst>
      </pc:sldChg>
      <pc:sldChg chg="del">
        <pc:chgData name="국 명철" userId="d63f476d91d65869" providerId="LiveId" clId="{DB825392-C182-4B9E-B1C5-CBAEFB8B85FC}" dt="2022-12-20T20:55:50.424" v="0" actId="47"/>
        <pc:sldMkLst>
          <pc:docMk/>
          <pc:sldMk cId="162832649" sldId="450"/>
        </pc:sldMkLst>
      </pc:sldChg>
    </pc:docChg>
  </pc:docChgLst>
  <pc:docChgLst>
    <pc:chgData name="국 명철" userId="d63f476d91d65869" providerId="LiveId" clId="{81A68AB4-1362-45FF-B4F2-6FC776117C4D}"/>
    <pc:docChg chg="addSld delSld modSld">
      <pc:chgData name="국 명철" userId="d63f476d91d65869" providerId="LiveId" clId="{81A68AB4-1362-45FF-B4F2-6FC776117C4D}" dt="2022-04-17T00:23:47.687" v="3"/>
      <pc:docMkLst>
        <pc:docMk/>
      </pc:docMkLst>
      <pc:sldChg chg="del">
        <pc:chgData name="국 명철" userId="d63f476d91d65869" providerId="LiveId" clId="{81A68AB4-1362-45FF-B4F2-6FC776117C4D}" dt="2022-04-17T00:23:37.651" v="0" actId="47"/>
        <pc:sldMkLst>
          <pc:docMk/>
          <pc:sldMk cId="728524989" sldId="336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3327212848" sldId="337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2363778813" sldId="338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521688918" sldId="339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2957967491" sldId="340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3641516988" sldId="341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2574014184" sldId="342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264347435" sldId="343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3114437068" sldId="344"/>
        </pc:sldMkLst>
      </pc:sldChg>
      <pc:sldChg chg="del">
        <pc:chgData name="국 명철" userId="d63f476d91d65869" providerId="LiveId" clId="{81A68AB4-1362-45FF-B4F2-6FC776117C4D}" dt="2022-04-17T00:23:37.651" v="0" actId="47"/>
        <pc:sldMkLst>
          <pc:docMk/>
          <pc:sldMk cId="701616242" sldId="345"/>
        </pc:sldMkLst>
      </pc:sldChg>
      <pc:sldChg chg="add">
        <pc:chgData name="국 명철" userId="d63f476d91d65869" providerId="LiveId" clId="{81A68AB4-1362-45FF-B4F2-6FC776117C4D}" dt="2022-04-17T00:23:47.254" v="1"/>
        <pc:sldMkLst>
          <pc:docMk/>
          <pc:sldMk cId="3659092327" sldId="577"/>
        </pc:sldMkLst>
      </pc:sldChg>
      <pc:sldChg chg="add">
        <pc:chgData name="국 명철" userId="d63f476d91d65869" providerId="LiveId" clId="{81A68AB4-1362-45FF-B4F2-6FC776117C4D}" dt="2022-04-17T00:23:47.464" v="2"/>
        <pc:sldMkLst>
          <pc:docMk/>
          <pc:sldMk cId="3021241867" sldId="578"/>
        </pc:sldMkLst>
      </pc:sldChg>
      <pc:sldChg chg="add">
        <pc:chgData name="국 명철" userId="d63f476d91d65869" providerId="LiveId" clId="{81A68AB4-1362-45FF-B4F2-6FC776117C4D}" dt="2022-04-17T00:23:47.687" v="3"/>
        <pc:sldMkLst>
          <pc:docMk/>
          <pc:sldMk cId="3494901554" sldId="5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1EF3E-D6FF-4B6D-BC97-0162E827E93F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2706-28D0-43A9-9A9D-D5D49CB74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2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1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9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July 17, 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July 17, 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0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0F6659-BE84-ECB5-DF22-CFFEF6082C0A}"/>
              </a:ext>
            </a:extLst>
          </p:cNvPr>
          <p:cNvSpPr txBox="1"/>
          <p:nvPr/>
        </p:nvSpPr>
        <p:spPr>
          <a:xfrm>
            <a:off x="381000" y="609600"/>
            <a:ext cx="11049000" cy="554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dirty="0"/>
              <a:t>연구과제명 </a:t>
            </a:r>
            <a:r>
              <a:rPr lang="en-US" altLang="ko-KR" dirty="0"/>
              <a:t>: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신장암의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multi-omics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및 </a:t>
            </a:r>
            <a:r>
              <a:rPr lang="en-US" altLang="ko-KR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Immunohistochemistry </a:t>
            </a:r>
            <a:r>
              <a:rPr lang="ko-KR" altLang="en-US" sz="18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결과를 활용한 발암 규명 연구</a:t>
            </a:r>
            <a:endParaRPr lang="ko-KR" altLang="en-US" sz="1800" kern="10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연구목적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연구목적 </a:t>
            </a:r>
            <a:r>
              <a:rPr lang="en-US" altLang="ko-KR" dirty="0"/>
              <a:t>: Multi-omics</a:t>
            </a:r>
            <a:r>
              <a:rPr lang="ko-KR" altLang="en-US" dirty="0"/>
              <a:t>를 이용하여 </a:t>
            </a:r>
            <a:r>
              <a:rPr lang="ko-KR" altLang="en-US" dirty="0" err="1"/>
              <a:t>신장암</a:t>
            </a:r>
            <a:r>
              <a:rPr lang="ko-KR" altLang="en-US" dirty="0"/>
              <a:t> 발생에 영향을 주는 </a:t>
            </a:r>
            <a:r>
              <a:rPr lang="ko-KR" altLang="en-US" dirty="0" err="1"/>
              <a:t>대사체</a:t>
            </a:r>
            <a:r>
              <a:rPr lang="ko-KR" altLang="en-US" dirty="0"/>
              <a:t> 및 단백체를 탐색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연구목적 </a:t>
            </a:r>
            <a:r>
              <a:rPr lang="en-US" altLang="ko-KR" dirty="0"/>
              <a:t>: IHC</a:t>
            </a:r>
            <a:r>
              <a:rPr lang="ko-KR" altLang="en-US" dirty="0"/>
              <a:t>를 이용하여 </a:t>
            </a:r>
            <a:r>
              <a:rPr lang="ko-KR" altLang="en-US" dirty="0" err="1"/>
              <a:t>신장암</a:t>
            </a:r>
            <a:r>
              <a:rPr lang="ko-KR" altLang="en-US" dirty="0"/>
              <a:t> 염증 반응 정도 확인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연구개요 및 연구계획 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신세포암은 신장암의 대부분을 차지하며</a:t>
            </a:r>
            <a:r>
              <a:rPr lang="en-US" altLang="ko-KR" sz="1400" dirty="0"/>
              <a:t>, </a:t>
            </a:r>
            <a:r>
              <a:rPr lang="ko-KR" altLang="en-US" sz="1400" dirty="0"/>
              <a:t>여전히 높은 사망률을 나타내고 있어 효과적인 예방 및 치료법 개발이 시급함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암 발병 기전은 환경</a:t>
            </a:r>
            <a:r>
              <a:rPr lang="en-US" altLang="ko-KR" sz="1400" dirty="0"/>
              <a:t>, </a:t>
            </a:r>
            <a:r>
              <a:rPr lang="ko-KR" altLang="en-US" sz="1400" dirty="0"/>
              <a:t>생활 방식</a:t>
            </a:r>
            <a:r>
              <a:rPr lang="en-US" altLang="ko-KR" sz="1400" dirty="0"/>
              <a:t>, </a:t>
            </a:r>
            <a:r>
              <a:rPr lang="ko-KR" altLang="en-US" sz="1400" dirty="0"/>
              <a:t>생체 대사 과정 등 다양한 요소의 상호작용에 의해 결정된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대사체</a:t>
            </a:r>
            <a:r>
              <a:rPr lang="ko-KR" altLang="en-US" sz="1400" dirty="0"/>
              <a:t> 데이터 분석을 통해 신장암의 진단 및 예후를 위한 생체 표지자를 발굴하고 발병 기전을 이해하는 연구가 필요함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염증과 신장암의 연관성을 조사하여 중간체의 역할을 규명하고 그 기능을 조절할 수 있는 접근 방법을 모색하는 것이 중요함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본 연구를 통해 </a:t>
            </a:r>
            <a:r>
              <a:rPr lang="ko-KR" altLang="en-US" sz="1400" dirty="0" err="1"/>
              <a:t>신장암</a:t>
            </a:r>
            <a:r>
              <a:rPr lang="ko-KR" altLang="en-US" sz="1400" dirty="0"/>
              <a:t> 환자군과 건강한 대조군 간의 유의미한 차이를 나타내는 대사체를 분석해 생체지표를 발굴하고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대사체들의 생물학적 기전과 </a:t>
            </a:r>
            <a:r>
              <a:rPr lang="ko-KR" altLang="en-US" sz="1400" dirty="0" err="1"/>
              <a:t>특성뿐</a:t>
            </a:r>
            <a:r>
              <a:rPr lang="ko-KR" altLang="en-US" sz="1400" dirty="0"/>
              <a:t>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염증과의 상호작용과 암 발병에 영향을 미치는 요소</a:t>
            </a:r>
            <a:r>
              <a:rPr lang="en-US" altLang="ko-KR" sz="1400" dirty="0"/>
              <a:t>(</a:t>
            </a:r>
            <a:r>
              <a:rPr lang="ko-KR" altLang="en-US" sz="1400" dirty="0"/>
              <a:t>유전 요소</a:t>
            </a:r>
            <a:r>
              <a:rPr lang="en-US" altLang="ko-KR" sz="1400" dirty="0"/>
              <a:t>, </a:t>
            </a:r>
            <a:r>
              <a:rPr lang="ko-KR" altLang="en-US" sz="1400" dirty="0"/>
              <a:t>생활 방식</a:t>
            </a:r>
            <a:r>
              <a:rPr lang="en-US" altLang="ko-KR" sz="1400" dirty="0"/>
              <a:t>, </a:t>
            </a:r>
            <a:r>
              <a:rPr lang="ko-KR" altLang="en-US" sz="1400" dirty="0"/>
              <a:t>환경 등</a:t>
            </a:r>
            <a:r>
              <a:rPr lang="en-US" altLang="ko-KR" sz="1400" dirty="0"/>
              <a:t>)</a:t>
            </a:r>
            <a:r>
              <a:rPr lang="ko-KR" altLang="en-US" sz="1400" dirty="0"/>
              <a:t>를 탐색함으로써 신장암의 발병에 있어서의 대사체의 역할을 규명하고자 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22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2271C9-0CB6-31E9-3257-527E7306DE95}"/>
              </a:ext>
            </a:extLst>
          </p:cNvPr>
          <p:cNvSpPr txBox="1"/>
          <p:nvPr/>
        </p:nvSpPr>
        <p:spPr>
          <a:xfrm>
            <a:off x="381000" y="304800"/>
            <a:ext cx="11353800" cy="628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dirty="0"/>
              <a:t>분양신청 검체 종류 및 수량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바이오뱅크</a:t>
            </a:r>
            <a:r>
              <a:rPr lang="ko-KR" altLang="en-US" dirty="0"/>
              <a:t> </a:t>
            </a:r>
            <a:r>
              <a:rPr lang="en-US" altLang="ko-KR" dirty="0"/>
              <a:t>: blood(</a:t>
            </a:r>
            <a:r>
              <a:rPr lang="ko-KR" altLang="en-US" dirty="0"/>
              <a:t>혈장</a:t>
            </a:r>
            <a:r>
              <a:rPr lang="en-US" altLang="ko-KR" dirty="0"/>
              <a:t>), FFPE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비뇨기암센터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선행연구 </a:t>
            </a:r>
            <a:r>
              <a:rPr lang="en-US" altLang="ko-KR" dirty="0"/>
              <a:t>IRB : NCC2021-0147</a:t>
            </a:r>
            <a:r>
              <a:rPr lang="ko-KR" altLang="en-US" dirty="0"/>
              <a:t>의 소변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검진센터 </a:t>
            </a:r>
            <a:r>
              <a:rPr lang="en-US" altLang="ko-KR" dirty="0"/>
              <a:t>: blood(</a:t>
            </a:r>
            <a:r>
              <a:rPr lang="ko-KR" altLang="en-US" dirty="0"/>
              <a:t>혈장</a:t>
            </a:r>
            <a:r>
              <a:rPr lang="en-US" altLang="ko-KR" dirty="0"/>
              <a:t>), </a:t>
            </a:r>
            <a:r>
              <a:rPr lang="ko-KR" altLang="en-US" dirty="0"/>
              <a:t>소변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AutoNum type="arabicPeriod" startAt="4"/>
            </a:pPr>
            <a:r>
              <a:rPr lang="ko-KR" altLang="en-US" dirty="0"/>
              <a:t>대상자수 산출 근거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본 연구는 가설 검정을 위한 연구가 아닌 탐색적 연구로 신장암의 </a:t>
            </a:r>
            <a:r>
              <a:rPr lang="ko-KR" altLang="en-US" sz="1200" dirty="0" err="1"/>
              <a:t>암화과정에서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대사체</a:t>
            </a:r>
            <a:r>
              <a:rPr lang="en-US" altLang="ko-KR" sz="1200" dirty="0"/>
              <a:t>-</a:t>
            </a:r>
            <a:r>
              <a:rPr lang="ko-KR" altLang="en-US" sz="1200" dirty="0"/>
              <a:t>염증지표</a:t>
            </a:r>
            <a:r>
              <a:rPr lang="en-US" altLang="ko-KR" sz="1200" dirty="0"/>
              <a:t>-Environment </a:t>
            </a:r>
            <a:r>
              <a:rPr lang="ko-KR" altLang="en-US" sz="1200" dirty="0"/>
              <a:t>상호작용의 규명을 위한 환자</a:t>
            </a:r>
            <a:r>
              <a:rPr lang="en-US" altLang="ko-KR" sz="1200" dirty="0"/>
              <a:t>-</a:t>
            </a:r>
            <a:r>
              <a:rPr lang="ko-KR" altLang="en-US" sz="1200" dirty="0"/>
              <a:t>대조군 연구임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인체 체내 대사체와 신장암과의 연관성을 찾으려는 연구이며</a:t>
            </a:r>
            <a:r>
              <a:rPr lang="en-US" altLang="ko-KR" sz="1200" dirty="0"/>
              <a:t>, </a:t>
            </a:r>
            <a:r>
              <a:rPr lang="ko-KR" altLang="en-US" sz="1200" dirty="0"/>
              <a:t>대사체의 잠재성을 조사하여 생물학적 기능의 정보를 얻으려고 함</a:t>
            </a:r>
            <a:r>
              <a:rPr lang="en-US" altLang="ko-KR" sz="1200" dirty="0"/>
              <a:t>. </a:t>
            </a:r>
            <a:r>
              <a:rPr lang="ko-KR" altLang="en-US" sz="1200" dirty="0"/>
              <a:t>그러기 위해서 먼저 </a:t>
            </a:r>
            <a:r>
              <a:rPr lang="ko-KR" altLang="en-US" sz="1200" dirty="0" err="1"/>
              <a:t>대사체</a:t>
            </a:r>
            <a:r>
              <a:rPr lang="ko-KR" altLang="en-US" sz="1200" dirty="0"/>
              <a:t> 생체지표 후보가 탐색 되어야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위해서 체내 대사체와 암과의 인과 관계</a:t>
            </a:r>
            <a:r>
              <a:rPr lang="en-US" altLang="ko-KR" sz="1200" dirty="0"/>
              <a:t>, </a:t>
            </a:r>
            <a:r>
              <a:rPr lang="ko-KR" altLang="en-US" sz="1200" dirty="0"/>
              <a:t>생물학적 역할</a:t>
            </a:r>
            <a:r>
              <a:rPr lang="en-US" altLang="ko-KR" sz="1200" dirty="0"/>
              <a:t>, </a:t>
            </a:r>
            <a:r>
              <a:rPr lang="ko-KR" altLang="en-US" sz="1200" dirty="0"/>
              <a:t>기전 등 연구를 필요로 함</a:t>
            </a:r>
            <a:r>
              <a:rPr lang="en-US" altLang="ko-KR" sz="1200" dirty="0"/>
              <a:t>. </a:t>
            </a:r>
            <a:r>
              <a:rPr lang="ko-KR" altLang="en-US" sz="1200" dirty="0"/>
              <a:t>체내 대사체가 암화 과정에 참여한다는 것은 알려진 사실이며</a:t>
            </a:r>
            <a:r>
              <a:rPr lang="en-US" altLang="ko-KR" sz="1200" dirty="0"/>
              <a:t>, </a:t>
            </a:r>
            <a:r>
              <a:rPr lang="ko-KR" altLang="en-US" sz="1200" dirty="0"/>
              <a:t>차이가 있는 대사체는 무엇이며</a:t>
            </a:r>
            <a:r>
              <a:rPr lang="en-US" altLang="ko-KR" sz="1200" dirty="0"/>
              <a:t>, </a:t>
            </a:r>
            <a:r>
              <a:rPr lang="ko-KR" altLang="en-US" sz="1200" dirty="0"/>
              <a:t>어떤 대사체가 관여하는 것인지에 대한 연구는 대사체와 암의 연관성을 조사하기 위한 초기 연구로 볼 수 있음</a:t>
            </a:r>
            <a:r>
              <a:rPr lang="en-US" altLang="ko-KR" sz="1200" dirty="0"/>
              <a:t>. </a:t>
            </a:r>
            <a:r>
              <a:rPr lang="ko-KR" altLang="en-US" sz="1200" dirty="0"/>
              <a:t>체내 대사체와 암의 연관성 뿐 아니라 유전적 잠재성과의 연관성을 조사해 체내 대사체가 신장암에 관여하는 병리적 역할을 규명하기 위한 연구로 진행할 수 있음</a:t>
            </a:r>
            <a:r>
              <a:rPr lang="en-US" altLang="ko-KR" sz="1200" dirty="0"/>
              <a:t>. 4,065</a:t>
            </a:r>
            <a:r>
              <a:rPr lang="ko-KR" altLang="en-US" sz="1200" dirty="0"/>
              <a:t>명의 연구대상자는 신장암과 대조군을 합한 </a:t>
            </a:r>
            <a:r>
              <a:rPr lang="ko-KR" altLang="en-US" sz="1200" dirty="0" err="1"/>
              <a:t>연구대상자이며</a:t>
            </a:r>
            <a:r>
              <a:rPr lang="ko-KR" altLang="en-US" sz="1200" dirty="0"/>
              <a:t> 최근에 보고된 환자군 </a:t>
            </a:r>
            <a:r>
              <a:rPr lang="en-US" altLang="ko-KR" sz="1200" dirty="0"/>
              <a:t>455</a:t>
            </a:r>
            <a:r>
              <a:rPr lang="ko-KR" altLang="en-US" sz="1200" dirty="0"/>
              <a:t>명과 대조군 </a:t>
            </a:r>
            <a:r>
              <a:rPr lang="en-US" altLang="ko-KR" sz="1200" dirty="0"/>
              <a:t>455</a:t>
            </a:r>
            <a:r>
              <a:rPr lang="ko-KR" altLang="en-US" sz="1200" dirty="0"/>
              <a:t>명을 대상으로 진행한 연구에서 대사 경로의 여러 요소가 </a:t>
            </a:r>
            <a:r>
              <a:rPr lang="ko-KR" altLang="en-US" sz="1200" dirty="0" err="1"/>
              <a:t>신장암</a:t>
            </a:r>
            <a:r>
              <a:rPr lang="ko-KR" altLang="en-US" sz="1200" dirty="0"/>
              <a:t> 위험과 유의미한 관계가 있다는 결과를 도출하였기에</a:t>
            </a:r>
            <a:r>
              <a:rPr lang="en-US" altLang="ko-KR" sz="1200" dirty="0"/>
              <a:t>, </a:t>
            </a:r>
            <a:r>
              <a:rPr lang="ko-KR" altLang="en-US" sz="1200" dirty="0"/>
              <a:t>이를 참조하여 최대한 큰 </a:t>
            </a:r>
            <a:r>
              <a:rPr lang="en-US" altLang="ko-KR" sz="1200" dirty="0"/>
              <a:t>sample size</a:t>
            </a:r>
            <a:r>
              <a:rPr lang="ko-KR" altLang="en-US" sz="1200" dirty="0"/>
              <a:t>를 확보하고자 하였고 다른 참조 문헌과</a:t>
            </a:r>
            <a:r>
              <a:rPr lang="en-US" altLang="ko-KR" sz="1200" dirty="0"/>
              <a:t>, </a:t>
            </a:r>
            <a:r>
              <a:rPr lang="ko-KR" altLang="en-US" sz="1200" dirty="0"/>
              <a:t>샘플</a:t>
            </a:r>
            <a:r>
              <a:rPr lang="en-US" altLang="ko-KR" sz="1200" dirty="0"/>
              <a:t>(</a:t>
            </a:r>
            <a:r>
              <a:rPr lang="ko-KR" altLang="en-US" sz="1200" dirty="0"/>
              <a:t>혈액</a:t>
            </a:r>
            <a:r>
              <a:rPr lang="en-US" altLang="ko-KR" sz="1200" dirty="0"/>
              <a:t>, </a:t>
            </a:r>
            <a:r>
              <a:rPr lang="ko-KR" altLang="en-US" sz="1200" dirty="0"/>
              <a:t>조직</a:t>
            </a:r>
            <a:r>
              <a:rPr lang="en-US" altLang="ko-KR" sz="1200" dirty="0"/>
              <a:t>, </a:t>
            </a:r>
            <a:r>
              <a:rPr lang="ko-KR" altLang="en-US" sz="1200" dirty="0"/>
              <a:t>소변</a:t>
            </a:r>
            <a:r>
              <a:rPr lang="en-US" altLang="ko-KR" sz="1200" dirty="0"/>
              <a:t>)</a:t>
            </a:r>
            <a:r>
              <a:rPr lang="ko-KR" altLang="en-US" sz="1200" dirty="0"/>
              <a:t>을 보유한 대상자들을 고려하여 공동연구자들과 회의 후에 연구대상자 수를 결정함</a:t>
            </a:r>
            <a:r>
              <a:rPr lang="en-US" altLang="ko-KR" sz="1200" dirty="0"/>
              <a:t>.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F46BD-7EC0-5338-2D79-C1C9054CF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4091"/>
            <a:ext cx="4419600" cy="35269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98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D5E75-1FA9-0765-0DCC-C4840642083D}"/>
              </a:ext>
            </a:extLst>
          </p:cNvPr>
          <p:cNvSpPr txBox="1"/>
          <p:nvPr/>
        </p:nvSpPr>
        <p:spPr>
          <a:xfrm>
            <a:off x="0" y="304800"/>
            <a:ext cx="6096000" cy="696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6. </a:t>
            </a:r>
            <a:r>
              <a:rPr lang="ko-KR" altLang="en-US" dirty="0" err="1"/>
              <a:t>검체활용</a:t>
            </a:r>
            <a:r>
              <a:rPr lang="ko-KR" altLang="en-US" dirty="0"/>
              <a:t> 분석 계획</a:t>
            </a:r>
            <a:endParaRPr lang="en-US" altLang="ko-KR" dirty="0"/>
          </a:p>
          <a:p>
            <a:pPr marL="742950" lvl="1" indent="-285750" algn="just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역학적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생활습관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특성 연구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 algn="just" fontAlgn="base">
              <a:lnSpc>
                <a:spcPct val="114000"/>
              </a:lnSpc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인구학적 요인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생식력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흡연 및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음주력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사회경제적 요인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질병 과거력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가족력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환경 등 위험요인들의 신장암에서의 분포를 확인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임상적 양상 및 임상경과 조사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 algn="just" fontAlgn="base">
              <a:lnSpc>
                <a:spcPct val="114000"/>
              </a:lnSpc>
            </a:pP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암환자의 임상자료를 취합함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임상양상 및 임상경과 조사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연도별 환자 수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환자 분포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% 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생존율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병기별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생존율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임파선전이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%),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병기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조직분화도 등급의 차이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혈관림프관침윤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차이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폐경 여부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치료 방법 등 조사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대사체분석</a:t>
            </a:r>
            <a:endParaRPr lang="en-US" altLang="ko-KR" sz="1200" kern="100" dirty="0">
              <a:solidFill>
                <a:srgbClr val="000000"/>
              </a:solidFill>
              <a:latin typeface="한컴바탕"/>
              <a:ea typeface="한컴바탕"/>
            </a:endParaRPr>
          </a:p>
          <a:p>
            <a:pPr lvl="1" algn="just" fontAlgn="base">
              <a:lnSpc>
                <a:spcPct val="114000"/>
              </a:lnSpc>
            </a:pP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UPLC/Q-TOF mass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이용한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global profiling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분석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Ultra Performance Liquid Chromatography (UPLC, Waters, MA, USA)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 결합한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triple TOFTM 5600 MS/MS system (AB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Sciex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Conconrd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Canada)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사용하여 혈액과 소변 내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대사체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(polar/lipid </a:t>
            </a: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대사체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측정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.UHPLC/triple quadrupole mass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이용한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targeted profiling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분석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 Ultra-high Performance Liquid Chromatography 1290 Infinity (UHPLC, Agilent, CA, USA)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와 결합한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6495 triple quadrupole MS (UHPLC, Agilent, CA, USA)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사용하여 혈액 내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global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profling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으로 선정된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target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대사체를 정량 분석한다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Target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대사체의 특성에 맞게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LC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컬럼과 조건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MS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조건을 확립한 후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MRM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모드를 사용하여 정량 분석한다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Target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대사체의 표준 시약을 구비하여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calibration curve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그린 후 샘플을 분석하여 샘플 내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target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대사체의 농도를 얻어냄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742950" lvl="1" indent="-285750" algn="just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면역형광법에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의한 다중염색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(Immunofluorescence-based multiplex staining) :</a:t>
            </a:r>
          </a:p>
          <a:p>
            <a:pPr lvl="1" algn="just" fontAlgn="base">
              <a:lnSpc>
                <a:spcPct val="114000"/>
              </a:lnSpc>
            </a:pP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파라핀 블록을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4mm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두께로 잘라서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PerkinElmer Opal 7 solid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tumour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immunology kit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이용하여 염색하고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슬라이드를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PerkinElmer Polaris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이용하여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scan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한 후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확보한 이미지를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inForm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software (PerkinElmer, Hopkinton, MA)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로 분석함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(#1). CD20, CD4, CD8, CD68, PD-L1,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forkhead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box P3 (foxP3)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항체를 이용하여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6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가지의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tumour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-infiltrating immune cells (CD20+ B cells, CD4+ T cells, CD8+ T cells, CD68+ macrophages, and foxP3+ regulatory T cells)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의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density(cells/mm2)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을 측정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Anti-cytokeratin (CK)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항체와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4',6-Diamidino-2-Phenylindole (DAPI)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는 </a:t>
            </a:r>
            <a:r>
              <a:rPr lang="en-US" altLang="ko-KR" sz="1200" kern="100" spc="0" dirty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tumour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cell identifications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을 위해 사용함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환자의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FFPE 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슬라이드를 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IHC</a:t>
            </a:r>
            <a:r>
              <a:rPr lang="ko-KR" altLang="en-US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를 수행하여 종양내로 침투한 면역세포를 분석</a:t>
            </a:r>
            <a:r>
              <a:rPr lang="en-US" altLang="ko-KR" sz="1200" kern="10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FFB496-9AD3-A3D5-A905-F6CAD08DB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5870294" cy="48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418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6">
      <a:dk1>
        <a:sysClr val="windowText" lastClr="000000"/>
      </a:dk1>
      <a:lt1>
        <a:sysClr val="window" lastClr="FFFFFF"/>
      </a:lt1>
      <a:dk2>
        <a:srgbClr val="9900CC"/>
      </a:dk2>
      <a:lt2>
        <a:srgbClr val="FF3399"/>
      </a:lt2>
      <a:accent1>
        <a:srgbClr val="FF9900"/>
      </a:accent1>
      <a:accent2>
        <a:srgbClr val="006666"/>
      </a:accent2>
      <a:accent3>
        <a:srgbClr val="0066FF"/>
      </a:accent3>
      <a:accent4>
        <a:srgbClr val="00FF00"/>
      </a:accent4>
      <a:accent5>
        <a:srgbClr val="CC99FF"/>
      </a:accent5>
      <a:accent6>
        <a:srgbClr val="CC0000"/>
      </a:accent6>
      <a:hlink>
        <a:srgbClr val="64C143"/>
      </a:hlink>
      <a:folHlink>
        <a:srgbClr val="9A9A9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2724</TotalTime>
  <Words>745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한컴바탕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aggressiveness markers of diffuse type gastric carcinoma using formalin-fixed paraffin-embedded tissues</dc:title>
  <dc:creator>ncc</dc:creator>
  <cp:lastModifiedBy>연희 김</cp:lastModifiedBy>
  <cp:revision>53</cp:revision>
  <cp:lastPrinted>2022-12-22T02:28:08Z</cp:lastPrinted>
  <dcterms:created xsi:type="dcterms:W3CDTF">2018-03-28T01:06:17Z</dcterms:created>
  <dcterms:modified xsi:type="dcterms:W3CDTF">2024-07-17T04:03:50Z</dcterms:modified>
</cp:coreProperties>
</file>