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2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1CF4C-21AD-F5EA-7B79-8581D94C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9FEC81-8E39-9DE3-9803-6326F6F3C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E37BD3-1277-7E62-3EE3-CEC6621F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AC8AD-FE94-09DF-240F-B5D4094A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9F924-0736-398D-E395-DBBA9778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74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65A61-4918-999A-DD59-11546480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F06CCC-CA54-4937-A9B3-10BB8868F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A4963-76C9-712C-0D8E-840209C9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759202-97BB-ABF1-8D54-3D9F189C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9D80B-01D4-499D-82CD-70C951B8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80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89644E-AAD8-5642-D51C-0130ADD13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52F96-024A-018A-711F-17C1EAB0F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965D3-D19A-8F11-A782-2748DCA2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55775F-8488-A0E3-7E65-DE0D15BA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FA701-57D2-7E7B-3F1F-E20E6D67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72BA5-183F-95BF-DCB3-0E66427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590D0-54F4-71B7-6364-CBF005E2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D44E8-BB25-E848-7A0D-2C7FEF1D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24478-5753-544A-99AD-33672F3C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80214-3FEC-A62F-44D6-79E5FC8E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4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53E32-B118-8D36-DE88-2668D4E3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B6D876-7410-F6AD-C2AE-09D47483D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A573F-A9CE-67FE-5B72-8D112D4A1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AD3B-CB9C-D2A0-5A47-D7257D198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FB6D6-D4A0-E56B-0179-DE942240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34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6EB39-D271-30A2-2F9C-D7670F06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DF37-030D-7A9E-FDE9-4D74C080B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264C46-E1F5-7F32-7D79-FA788DAA9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F1F73-29E9-C854-8111-49E3D756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C3CCE1-2964-E054-9990-0482B0EA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0D8EB9-BAB3-0A80-13CA-87772F2C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90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F7C8C-437D-B0D4-BAE8-89A219C4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49016-6FD1-82B3-DAAA-4338FCDF6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14A2EE-B2B6-7008-D17E-7C2BA19DB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77CD7C-18C8-FEFA-9048-B3D9D4401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7683D8C-84B8-9236-58E9-57327048E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174B9E-7F2C-9559-6520-205C7993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6CAAC2-4B20-6366-B392-5D6B699B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695EC8-7EDE-5706-15F1-546EAF9B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6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9B99-E8C5-AE7C-1073-3276C61B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E6264E-57B3-FB37-6A67-7F460FC0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E48F1A-09CC-6628-51D2-F585153A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3DAE62-C218-FBDB-C89C-8C1B76BE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605E09-AE5C-A1D7-BFCC-124218824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587EC2-7C29-CCE8-EBBD-216FBAF5F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79C633-9FFE-E789-38F8-5C935BF0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28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56CEE-76AB-A10A-6DAC-4B44C542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0045FA-8C11-F966-3E82-AAE0087D4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2F5151-8875-1F92-4F3E-AE2B48EFC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ECF74-F471-E4E4-EF3E-234BD935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6C3F7-E693-4B24-41B9-DCA57055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105C4E-79F2-3F58-8089-F4687D83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8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E85B-F9A0-9271-4BDF-E4F41915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C1420E-CD5D-C639-B112-FC7C045E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4658B-1BA7-82D6-CC34-D97AF485B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C223C-7B73-F163-324B-84817036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6022B-0DF8-3124-5855-99531AC5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30E63C-50F3-5F42-A5AC-69F2E30E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17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9149B-8CAA-84F3-FA32-C2D07AA8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8A30E-C403-2462-96E3-98F2DEEF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66717-AC18-BEA5-3B1B-964E0BC27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2753D-FD06-4395-9857-1C8E1BD4742A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76ADB-6811-CBC4-67E4-B26A5699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098EB3-E70E-972D-6413-794F0ADFF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3A150-99A2-4E40-B25D-3222C190C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2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C920203D-AA0F-E3FC-01D8-3DB234FBBFC5}"/>
              </a:ext>
            </a:extLst>
          </p:cNvPr>
          <p:cNvSpPr/>
          <p:nvPr/>
        </p:nvSpPr>
        <p:spPr>
          <a:xfrm>
            <a:off x="2062480" y="1747520"/>
            <a:ext cx="1971040" cy="197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28AB443-10D9-27F1-6188-6565A00B88B2}"/>
              </a:ext>
            </a:extLst>
          </p:cNvPr>
          <p:cNvSpPr/>
          <p:nvPr/>
        </p:nvSpPr>
        <p:spPr>
          <a:xfrm>
            <a:off x="3139440" y="1747520"/>
            <a:ext cx="1971040" cy="19710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B964A-AA62-963E-1635-4452B11B3962}"/>
              </a:ext>
            </a:extLst>
          </p:cNvPr>
          <p:cNvSpPr txBox="1"/>
          <p:nvPr/>
        </p:nvSpPr>
        <p:spPr>
          <a:xfrm>
            <a:off x="1492964" y="148336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정상조직</a:t>
            </a:r>
            <a:endParaRPr lang="en-US" altLang="ko-KR" dirty="0"/>
          </a:p>
          <a:p>
            <a:r>
              <a:rPr lang="en-US" altLang="ko-KR" dirty="0"/>
              <a:t>n=458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7E7CD-756C-E496-6CC3-A6C8EBF94309}"/>
              </a:ext>
            </a:extLst>
          </p:cNvPr>
          <p:cNvSpPr txBox="1"/>
          <p:nvPr/>
        </p:nvSpPr>
        <p:spPr>
          <a:xfrm>
            <a:off x="4746149" y="1479451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암조직</a:t>
            </a:r>
            <a:endParaRPr lang="en-US" altLang="ko-KR" dirty="0"/>
          </a:p>
          <a:p>
            <a:r>
              <a:rPr lang="en-US" altLang="ko-KR" dirty="0"/>
              <a:t>n=478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71727-E4A0-4FA7-F670-BEE4478A88BE}"/>
              </a:ext>
            </a:extLst>
          </p:cNvPr>
          <p:cNvSpPr txBox="1"/>
          <p:nvPr/>
        </p:nvSpPr>
        <p:spPr>
          <a:xfrm>
            <a:off x="2458417" y="26009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7B685-06F0-56E0-437D-7A4E2ADF8B3A}"/>
              </a:ext>
            </a:extLst>
          </p:cNvPr>
          <p:cNvSpPr txBox="1"/>
          <p:nvPr/>
        </p:nvSpPr>
        <p:spPr>
          <a:xfrm>
            <a:off x="4429457" y="254837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0D30C5-D8C8-69D6-4EAA-D20BE87B9110}"/>
              </a:ext>
            </a:extLst>
          </p:cNvPr>
          <p:cNvSpPr txBox="1"/>
          <p:nvPr/>
        </p:nvSpPr>
        <p:spPr>
          <a:xfrm>
            <a:off x="3339237" y="25483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453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D457E-CE92-D0A9-5204-68B57975A708}"/>
              </a:ext>
            </a:extLst>
          </p:cNvPr>
          <p:cNvSpPr txBox="1"/>
          <p:nvPr/>
        </p:nvSpPr>
        <p:spPr>
          <a:xfrm>
            <a:off x="2769721" y="3788509"/>
            <a:ext cx="1433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Total n=483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55B9E-880D-A194-4239-4745D3689B94}"/>
              </a:ext>
            </a:extLst>
          </p:cNvPr>
          <p:cNvSpPr txBox="1"/>
          <p:nvPr/>
        </p:nvSpPr>
        <p:spPr>
          <a:xfrm>
            <a:off x="1486940" y="4189829"/>
            <a:ext cx="41729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검체수집기간</a:t>
            </a:r>
            <a:r>
              <a:rPr lang="ko-KR" altLang="en-US" sz="1200" dirty="0"/>
              <a:t> </a:t>
            </a:r>
            <a:r>
              <a:rPr lang="en-US" altLang="ko-KR" sz="1200" dirty="0"/>
              <a:t>: 2000-10-20 ~ 2024-03-20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483</a:t>
            </a:r>
            <a:r>
              <a:rPr lang="ko-KR" altLang="en-US" sz="1200" dirty="0"/>
              <a:t>건 중 </a:t>
            </a:r>
            <a:r>
              <a:rPr lang="en-US" altLang="ko-KR" sz="1200" dirty="0"/>
              <a:t>1</a:t>
            </a:r>
            <a:r>
              <a:rPr lang="ko-KR" altLang="en-US" sz="1200" dirty="0"/>
              <a:t>명 중복 </a:t>
            </a:r>
            <a:r>
              <a:rPr lang="en-US" altLang="ko-KR" sz="1200" dirty="0"/>
              <a:t>(2</a:t>
            </a:r>
            <a:r>
              <a:rPr lang="ko-KR" altLang="en-US" sz="1200" dirty="0"/>
              <a:t>차 방문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파라핀블록은 다 있음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개인식별정보 동의 </a:t>
            </a:r>
            <a:r>
              <a:rPr lang="en-US" altLang="ko-KR" sz="1200" dirty="0"/>
              <a:t>362</a:t>
            </a:r>
            <a:r>
              <a:rPr lang="ko-KR" altLang="en-US" sz="1200" dirty="0"/>
              <a:t>건 </a:t>
            </a:r>
            <a:r>
              <a:rPr lang="en-US" altLang="ko-KR" sz="1200" dirty="0"/>
              <a:t>/ </a:t>
            </a:r>
            <a:r>
              <a:rPr lang="ko-KR" altLang="en-US" sz="1200" dirty="0"/>
              <a:t>미동의 </a:t>
            </a:r>
            <a:r>
              <a:rPr lang="en-US" altLang="ko-KR" sz="1200" dirty="0"/>
              <a:t>121</a:t>
            </a:r>
            <a:r>
              <a:rPr lang="ko-KR" altLang="en-US" sz="1200" dirty="0"/>
              <a:t>건 </a:t>
            </a:r>
            <a:r>
              <a:rPr lang="en-US" altLang="ko-KR" sz="1200" dirty="0"/>
              <a:t>(</a:t>
            </a:r>
            <a:r>
              <a:rPr lang="ko-KR" altLang="en-US" sz="1200" dirty="0"/>
              <a:t>익명화 제공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753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김연희</dc:creator>
  <cp:lastModifiedBy>김연희</cp:lastModifiedBy>
  <cp:revision>1</cp:revision>
  <dcterms:created xsi:type="dcterms:W3CDTF">2024-03-22T05:11:10Z</dcterms:created>
  <dcterms:modified xsi:type="dcterms:W3CDTF">2024-03-22T05:21:14Z</dcterms:modified>
</cp:coreProperties>
</file>