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212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5" d="100"/>
          <a:sy n="55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2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1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2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1 Prolo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9E5A81A-6F63-4197-AAE2-013E695C2A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" y="0"/>
            <a:ext cx="9902952" cy="6858000"/>
          </a:xfrm>
          <a:prstGeom prst="rect">
            <a:avLst/>
          </a:prstGeom>
        </p:spPr>
      </p:pic>
      <p:sp>
        <p:nvSpPr>
          <p:cNvPr id="18" name="제목 14">
            <a:extLst>
              <a:ext uri="{FF2B5EF4-FFF2-40B4-BE49-F238E27FC236}">
                <a16:creationId xmlns:a16="http://schemas.microsoft.com/office/drawing/2014/main" id="{BC0B11AA-63DF-452E-AF6D-A88D96C1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512676"/>
            <a:ext cx="9143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eaLnBrk="1" latinLnBrk="0" hangingPunct="1">
              <a:defRPr kumimoji="0" lang="ko-KR" altLang="en-US" sz="2800" b="0" i="0" u="none" strike="noStrike" kern="0" cap="none" spc="0" normalizeH="0" baseline="0">
                <a:ln>
                  <a:solidFill>
                    <a:srgbClr val="A4926D">
                      <a:alpha val="0"/>
                    </a:srgbClr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en-US"/>
              <a:t>마스터 제목 스타일 편집</a:t>
            </a:r>
          </a:p>
        </p:txBody>
      </p:sp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id="{D8023059-90C9-406E-9331-84B9EC1F958C}"/>
              </a:ext>
            </a:extLst>
          </p:cNvPr>
          <p:cNvSpPr txBox="1">
            <a:spLocks/>
          </p:cNvSpPr>
          <p:nvPr userDrawn="1"/>
        </p:nvSpPr>
        <p:spPr>
          <a:xfrm>
            <a:off x="9273787" y="6510112"/>
            <a:ext cx="228601" cy="123244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latinLnBrk="0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z="1000" smtClean="0">
                <a:ln>
                  <a:solidFill>
                    <a:srgbClr val="FBC400">
                      <a:alpha val="0"/>
                    </a:srgbClr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pPr algn="r" eaLnBrk="1" fontAlgn="auto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ln>
                <a:solidFill>
                  <a:srgbClr val="FBC400">
                    <a:alpha val="0"/>
                  </a:srgbClr>
                </a:solidFill>
              </a:ln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578F4D-11FB-4F8E-81D1-092C2474CC34}"/>
              </a:ext>
            </a:extLst>
          </p:cNvPr>
          <p:cNvGrpSpPr/>
          <p:nvPr userDrawn="1"/>
        </p:nvGrpSpPr>
        <p:grpSpPr>
          <a:xfrm>
            <a:off x="0" y="6822000"/>
            <a:ext cx="9906000" cy="36000"/>
            <a:chOff x="0" y="6822000"/>
            <a:chExt cx="9906000" cy="36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E64D24-8C42-4B4C-B88E-EBF440A3108C}"/>
                </a:ext>
              </a:extLst>
            </p:cNvPr>
            <p:cNvSpPr/>
            <p:nvPr userDrawn="1"/>
          </p:nvSpPr>
          <p:spPr>
            <a:xfrm>
              <a:off x="0" y="6822000"/>
              <a:ext cx="9906000" cy="360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404F80-B145-4940-B0C1-74E0B62C95B7}"/>
                </a:ext>
              </a:extLst>
            </p:cNvPr>
            <p:cNvSpPr/>
            <p:nvPr userDrawn="1"/>
          </p:nvSpPr>
          <p:spPr>
            <a:xfrm>
              <a:off x="8472488" y="6822000"/>
              <a:ext cx="1052370" cy="36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BA8E6A-CCED-44A4-A6F6-98E6C32F6080}"/>
              </a:ext>
            </a:extLst>
          </p:cNvPr>
          <p:cNvCxnSpPr/>
          <p:nvPr userDrawn="1"/>
        </p:nvCxnSpPr>
        <p:spPr bwMode="auto">
          <a:xfrm>
            <a:off x="0" y="417004"/>
            <a:ext cx="1260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그림 8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1C35CC85-A9DD-42E6-8596-43DE91E135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0" y="6426851"/>
            <a:ext cx="2007790" cy="3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9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3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8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3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4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AF65-9D6D-456B-9DED-5C3C140071FB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A7CB-12D3-40DA-92C1-86B793EF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22" y="508759"/>
            <a:ext cx="3759619" cy="387798"/>
          </a:xfrm>
        </p:spPr>
        <p:txBody>
          <a:bodyPr/>
          <a:lstStyle/>
          <a:p>
            <a:r>
              <a:rPr lang="en-US" altLang="ko-KR" dirty="0"/>
              <a:t>RCC Analysis panel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A4B44E-D308-41AE-9A4E-9A942C778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39868"/>
              </p:ext>
            </p:extLst>
          </p:nvPr>
        </p:nvGraphicFramePr>
        <p:xfrm>
          <a:off x="380999" y="1051431"/>
          <a:ext cx="8628247" cy="30861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14189">
                  <a:extLst>
                    <a:ext uri="{9D8B030D-6E8A-4147-A177-3AD203B41FA5}">
                      <a16:colId xmlns:a16="http://schemas.microsoft.com/office/drawing/2014/main" val="155086410"/>
                    </a:ext>
                  </a:extLst>
                </a:gridCol>
                <a:gridCol w="890068">
                  <a:extLst>
                    <a:ext uri="{9D8B030D-6E8A-4147-A177-3AD203B41FA5}">
                      <a16:colId xmlns:a16="http://schemas.microsoft.com/office/drawing/2014/main" val="821594858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3770301877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1989781199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2583295703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1721136293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3115692741"/>
                    </a:ext>
                  </a:extLst>
                </a:gridCol>
              </a:tblGrid>
              <a:tr h="32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Phenotype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LAG-3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CD4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FOXP3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CD163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Tim-3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CK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455544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Helper T cell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28450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 1-Thelper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552804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Natural killer 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72807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Regulatory T cell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57598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Macrophage-2 (TAM)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294789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T-cell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093881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Tumor cell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96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</TotalTime>
  <Words>69</Words>
  <Application>Microsoft Office PowerPoint</Application>
  <PresentationFormat>A4 용지(210x297mm)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RCC Analysis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Sang-Yeob</dc:creator>
  <cp:lastModifiedBy>연희 김</cp:lastModifiedBy>
  <cp:revision>25</cp:revision>
  <cp:lastPrinted>2021-03-26T06:04:16Z</cp:lastPrinted>
  <dcterms:created xsi:type="dcterms:W3CDTF">2020-09-07T04:48:46Z</dcterms:created>
  <dcterms:modified xsi:type="dcterms:W3CDTF">2024-08-18T23:04:50Z</dcterms:modified>
</cp:coreProperties>
</file>