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su Yoon" userId="6e68c1237c8f9773" providerId="LiveId" clId="{B809F495-0D1B-4B17-A87E-F2418C45ED36}"/>
    <pc:docChg chg="undo custSel modSld">
      <pc:chgData name="insu Yoon" userId="6e68c1237c8f9773" providerId="LiveId" clId="{B809F495-0D1B-4B17-A87E-F2418C45ED36}" dt="2023-10-05T03:02:32.634" v="23" actId="20577"/>
      <pc:docMkLst>
        <pc:docMk/>
      </pc:docMkLst>
      <pc:sldChg chg="modSp mod">
        <pc:chgData name="insu Yoon" userId="6e68c1237c8f9773" providerId="LiveId" clId="{B809F495-0D1B-4B17-A87E-F2418C45ED36}" dt="2023-10-05T03:02:32.634" v="23" actId="20577"/>
        <pc:sldMkLst>
          <pc:docMk/>
          <pc:sldMk cId="3596402055" sldId="256"/>
        </pc:sldMkLst>
        <pc:spChg chg="mod">
          <ac:chgData name="insu Yoon" userId="6e68c1237c8f9773" providerId="LiveId" clId="{B809F495-0D1B-4B17-A87E-F2418C45ED36}" dt="2023-10-05T03:02:32.634" v="23" actId="20577"/>
          <ac:spMkLst>
            <pc:docMk/>
            <pc:sldMk cId="3596402055" sldId="256"/>
            <ac:spMk id="9" creationId="{B532B695-C424-0A93-D0F3-B817C259723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48E8A-2FFF-D7C5-C459-138293ABB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C712AA-1F4D-4030-7C12-432E510BF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9349B0-2127-D4F4-A94D-9960AC95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03C1-34EC-4BD7-B5BF-67B6E4D68465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F543B3-F209-10F5-4F46-C5A412B2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F80C3-6FEF-1F01-6D19-93479CB8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49BE-9FE4-4DBB-AE91-22553E184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4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FA747-90C8-81FF-BDD7-1DB7DAC3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0A33C4-939E-0026-BFBA-0A525D33D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952786-08D2-E5D0-D645-749C85FE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03C1-34EC-4BD7-B5BF-67B6E4D68465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B22A03-F78D-A2D5-B45A-115A1284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06A01-EFCE-0563-60E4-8A23EDCC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49BE-9FE4-4DBB-AE91-22553E184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42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29DCB0-9263-48FF-8B14-217E7405B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1C587D-627C-CC0C-7555-AC2C3174B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8F232-A4C5-60B8-EA49-AEAD8303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03C1-34EC-4BD7-B5BF-67B6E4D68465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0AF1D1-224C-019A-8587-A82F6AF2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E528A-0132-4A21-7845-5D3C50FA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49BE-9FE4-4DBB-AE91-22553E184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44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EF7CA-437C-2DE0-BE41-448AE7C2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7EED55-A903-8EA7-3B8C-18E8511AE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D6DAF-D8D9-62B1-CFBF-55679FD4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03C1-34EC-4BD7-B5BF-67B6E4D68465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7A2C5-0341-63A8-A19D-84F678A5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9ED9E-12AF-85D4-346F-F51CE258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49BE-9FE4-4DBB-AE91-22553E184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0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96BB9-EA44-0D7A-C6BC-6C835C2EC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5BB365-9712-54B6-8E36-AA79D4821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D9939-7C75-2991-0FD1-F6368AEF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03C1-34EC-4BD7-B5BF-67B6E4D68465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07189-B5AA-2969-F6CF-E143D46A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804BD-8E4B-C7B9-8ECC-1A4AD5B1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49BE-9FE4-4DBB-AE91-22553E184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9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F80AC-8233-DF2D-B230-912DF4B50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8BA64A-FD5F-8E90-CBFF-33FFC1B0E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5125F8-8870-2035-6086-BDCB424CE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140A98-8827-32EC-0D09-DA06E032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03C1-34EC-4BD7-B5BF-67B6E4D68465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141A54-A0BE-B06B-3C6A-38EA0435B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28B5DE-76D1-53E5-C0F5-5CF0F854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49BE-9FE4-4DBB-AE91-22553E184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8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0D5DC-9D2E-B847-9C36-49518D8A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5B91B9-6D87-F776-01CD-E0EE630B5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5B6FDC-8B60-334A-4209-16A644B99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28F945-E2BF-FF6B-DD48-194D45833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DCF372-8B47-1296-592F-1C293E204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5AF6B5-61D1-97A5-851E-5EE80C06E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03C1-34EC-4BD7-B5BF-67B6E4D68465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496E3F-E968-B8E7-A692-BE107524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32D7A5-17EE-0D55-B067-6AD884AA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49BE-9FE4-4DBB-AE91-22553E184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2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6B5BA-3ABB-3B54-7C12-891744BD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EB5613-4595-70A7-69A1-4CCFF660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03C1-34EC-4BD7-B5BF-67B6E4D68465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558560-7021-7145-8CB2-8D897C3CB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4AAF6B-F19F-693A-B399-98A2A106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49BE-9FE4-4DBB-AE91-22553E184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08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F61E39-CA78-9DD8-C29A-400EB746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03C1-34EC-4BD7-B5BF-67B6E4D68465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0C7AFF-9FDE-3998-81E4-7AD8F6D8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9A8E2-4987-403A-3A04-85C1EB31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49BE-9FE4-4DBB-AE91-22553E184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85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D7144-2B6E-1E25-57D3-18E35451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59C734-398B-B240-DB61-238B348F2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1A22B3-4C13-D8C3-D10D-1D919BFA7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C41472-0C77-B0EC-49D5-6C5892F1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03C1-34EC-4BD7-B5BF-67B6E4D68465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45D32F-0CFF-2EBD-3A3E-992F24C19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33656-522B-18DF-A2F1-40979DE0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49BE-9FE4-4DBB-AE91-22553E184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9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DAA1B-C18C-B0E1-AE5C-285076EEE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94B1A5-339A-A21D-FB52-E61FB0C8C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FF0649-A3EE-331C-5205-75CC6EE00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FA5929-C86A-5F8C-BBBE-3DAC1F838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03C1-34EC-4BD7-B5BF-67B6E4D68465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A6E72D-D283-ABEB-8356-B5C571EC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FC0736-262D-CAB4-7FC7-AF6A8A99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49BE-9FE4-4DBB-AE91-22553E184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B956EA-1439-7A17-2043-BE260E9C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D718E4-B627-1249-DB77-0CE7D7455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7CD896-596A-4209-9818-7C98CD7CF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403C1-34EC-4BD7-B5BF-67B6E4D68465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3E626A-9533-9CA1-A721-0D5B80034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08A36-350A-0B70-C191-B7863F2F4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949BE-9FE4-4DBB-AE91-22553E184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61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04085" y="259492"/>
            <a:ext cx="11899557" cy="16063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437080-E707-E235-19D0-1B83618748E6}"/>
              </a:ext>
            </a:extLst>
          </p:cNvPr>
          <p:cNvSpPr txBox="1"/>
          <p:nvPr/>
        </p:nvSpPr>
        <p:spPr>
          <a:xfrm>
            <a:off x="1413505" y="1330449"/>
            <a:ext cx="603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#</a:t>
            </a:r>
            <a:r>
              <a:rPr lang="ko-KR" altLang="en-US" dirty="0">
                <a:latin typeface="+mn-ea"/>
              </a:rPr>
              <a:t>아직</a:t>
            </a:r>
            <a:r>
              <a:rPr lang="en-US" altLang="ko-KR" dirty="0">
                <a:latin typeface="+mn-ea"/>
              </a:rPr>
              <a:t>_</a:t>
            </a:r>
            <a:r>
              <a:rPr lang="ko-KR" altLang="en-US" dirty="0">
                <a:latin typeface="+mn-ea"/>
              </a:rPr>
              <a:t>모르겠음</a:t>
            </a:r>
            <a:r>
              <a:rPr lang="en-US" altLang="ko-KR" dirty="0">
                <a:latin typeface="+mn-ea"/>
              </a:rPr>
              <a:t>;;</a:t>
            </a:r>
            <a:endParaRPr lang="ko-KR" altLang="en-US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C0D767-E34C-95C6-9286-9B36D7AD13EF}"/>
              </a:ext>
            </a:extLst>
          </p:cNvPr>
          <p:cNvSpPr txBox="1"/>
          <p:nvPr/>
        </p:nvSpPr>
        <p:spPr>
          <a:xfrm>
            <a:off x="1413505" y="495879"/>
            <a:ext cx="10572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n-ea"/>
              </a:rPr>
              <a:t>종속변수가 </a:t>
            </a:r>
            <a:r>
              <a:rPr lang="ko-KR" altLang="en-US" sz="2400" dirty="0" err="1">
                <a:latin typeface="+mn-ea"/>
              </a:rPr>
              <a:t>이변량인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(0,1)</a:t>
            </a:r>
            <a:r>
              <a:rPr lang="ko-KR" altLang="en-US" sz="2400" dirty="0">
                <a:latin typeface="+mn-ea"/>
              </a:rPr>
              <a:t>을 이용하여 고객 방문 여부를 </a:t>
            </a:r>
            <a:r>
              <a:rPr lang="en-US" altLang="ko-KR" sz="2400" dirty="0">
                <a:latin typeface="+mn-ea"/>
              </a:rPr>
              <a:t>(0,1)</a:t>
            </a:r>
            <a:r>
              <a:rPr lang="ko-KR" altLang="en-US" sz="2400" dirty="0">
                <a:latin typeface="+mn-ea"/>
              </a:rPr>
              <a:t>로 하여 로지스틱 회귀분석을 통한 향후 방문 여부를 예측할 수 있는 모델 생성</a:t>
            </a:r>
            <a:r>
              <a:rPr lang="en-US" altLang="ko-KR" sz="2400" dirty="0">
                <a:latin typeface="+mn-ea"/>
              </a:rPr>
              <a:t>(</a:t>
            </a:r>
            <a:r>
              <a:rPr lang="ko-KR" altLang="en-US" sz="2400" dirty="0">
                <a:latin typeface="+mn-ea"/>
              </a:rPr>
              <a:t>논문 구현</a:t>
            </a:r>
            <a:r>
              <a:rPr lang="en-US" altLang="ko-KR" sz="2400" dirty="0">
                <a:latin typeface="+mn-ea"/>
              </a:rPr>
              <a:t>)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4085" y="2467507"/>
            <a:ext cx="11899557" cy="16063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2B695-C424-0A93-D0F3-B817C259723A}"/>
              </a:ext>
            </a:extLst>
          </p:cNvPr>
          <p:cNvSpPr txBox="1"/>
          <p:nvPr/>
        </p:nvSpPr>
        <p:spPr>
          <a:xfrm>
            <a:off x="1561722" y="3142001"/>
            <a:ext cx="526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#</a:t>
            </a:r>
            <a:r>
              <a:rPr lang="ko-KR" altLang="en-US" dirty="0">
                <a:latin typeface="+mn-ea"/>
              </a:rPr>
              <a:t>각</a:t>
            </a:r>
            <a:r>
              <a:rPr lang="en-US" altLang="ko-KR" dirty="0">
                <a:latin typeface="+mn-ea"/>
              </a:rPr>
              <a:t>_</a:t>
            </a:r>
            <a:r>
              <a:rPr lang="ko-KR" altLang="en-US" dirty="0">
                <a:latin typeface="+mn-ea"/>
              </a:rPr>
              <a:t>기업의</a:t>
            </a:r>
            <a:r>
              <a:rPr lang="en-US" altLang="ko-KR" dirty="0">
                <a:latin typeface="+mn-ea"/>
              </a:rPr>
              <a:t>_</a:t>
            </a:r>
            <a:r>
              <a:rPr lang="ko-KR" altLang="en-US" dirty="0" err="1">
                <a:latin typeface="+mn-ea"/>
              </a:rPr>
              <a:t>재무재표</a:t>
            </a:r>
            <a:endParaRPr lang="ko-KR" altLang="en-US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5D6507-6A70-3A62-AAFE-5F368790BEAF}"/>
              </a:ext>
            </a:extLst>
          </p:cNvPr>
          <p:cNvSpPr txBox="1"/>
          <p:nvPr/>
        </p:nvSpPr>
        <p:spPr>
          <a:xfrm>
            <a:off x="1413505" y="2788976"/>
            <a:ext cx="10473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latin typeface="+mn-ea"/>
              </a:defRPr>
            </a:lvl1pPr>
          </a:lstStyle>
          <a:p>
            <a:r>
              <a:rPr lang="ko-KR" altLang="en-US" dirty="0"/>
              <a:t>인공신경망을 이용하여 각 기업의 신용등급 산출 혹은 부도확률 예측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4085" y="4675522"/>
            <a:ext cx="11899557" cy="16063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229A6D-499A-D622-8A47-3BB53B31B8AE}"/>
              </a:ext>
            </a:extLst>
          </p:cNvPr>
          <p:cNvSpPr txBox="1"/>
          <p:nvPr/>
        </p:nvSpPr>
        <p:spPr>
          <a:xfrm>
            <a:off x="1413505" y="5579794"/>
            <a:ext cx="5872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#</a:t>
            </a:r>
            <a:r>
              <a:rPr lang="ko-KR" altLang="en-US" dirty="0">
                <a:latin typeface="+mn-ea"/>
              </a:rPr>
              <a:t>트위터</a:t>
            </a:r>
            <a:r>
              <a:rPr lang="en-US" altLang="ko-KR" dirty="0">
                <a:latin typeface="+mn-ea"/>
              </a:rPr>
              <a:t>#</a:t>
            </a:r>
            <a:r>
              <a:rPr lang="ko-KR" altLang="en-US" dirty="0" err="1">
                <a:latin typeface="+mn-ea"/>
              </a:rPr>
              <a:t>크롤링</a:t>
            </a:r>
            <a:endParaRPr lang="ko-KR" altLang="en-US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3BFA4E-D33E-51D3-D6CE-A8BBD5FD6FC3}"/>
              </a:ext>
            </a:extLst>
          </p:cNvPr>
          <p:cNvSpPr txBox="1"/>
          <p:nvPr/>
        </p:nvSpPr>
        <p:spPr>
          <a:xfrm>
            <a:off x="1431093" y="5081058"/>
            <a:ext cx="1057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latin typeface="+mn-ea"/>
              </a:defRPr>
            </a:lvl1pPr>
          </a:lstStyle>
          <a:p>
            <a:r>
              <a:rPr lang="en-US" altLang="ko-KR" dirty="0"/>
              <a:t>SNS</a:t>
            </a:r>
            <a:r>
              <a:rPr lang="ko-KR" altLang="en-US" dirty="0"/>
              <a:t>상에 올라와 있는 이용자들의 트윗이나 발언을 통하여 대상의 심리 분석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23494" y="568990"/>
            <a:ext cx="778872" cy="94530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주제</a:t>
            </a:r>
            <a:r>
              <a:rPr lang="en-US" altLang="ko-KR"/>
              <a:t>1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3494" y="2788976"/>
            <a:ext cx="778872" cy="94530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3494" y="5006058"/>
            <a:ext cx="778872" cy="94530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주제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640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71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insu Yoon</dc:creator>
  <cp:lastModifiedBy>insu Yoon</cp:lastModifiedBy>
  <cp:revision>2</cp:revision>
  <dcterms:created xsi:type="dcterms:W3CDTF">2023-10-04T15:25:42Z</dcterms:created>
  <dcterms:modified xsi:type="dcterms:W3CDTF">2023-10-05T03:02:33Z</dcterms:modified>
</cp:coreProperties>
</file>