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17" r:id="rId3"/>
    <p:sldId id="318" r:id="rId4"/>
    <p:sldId id="319" r:id="rId5"/>
    <p:sldId id="323" r:id="rId6"/>
    <p:sldId id="333" r:id="rId7"/>
    <p:sldId id="320" r:id="rId8"/>
    <p:sldId id="334" r:id="rId9"/>
    <p:sldId id="324" r:id="rId10"/>
    <p:sldId id="321" r:id="rId11"/>
    <p:sldId id="335" r:id="rId12"/>
    <p:sldId id="332" r:id="rId13"/>
    <p:sldId id="322" r:id="rId14"/>
    <p:sldId id="330" r:id="rId15"/>
    <p:sldId id="325" r:id="rId16"/>
    <p:sldId id="326" r:id="rId17"/>
    <p:sldId id="331" r:id="rId18"/>
    <p:sldId id="328" r:id="rId19"/>
    <p:sldId id="329" r:id="rId20"/>
    <p:sldId id="32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B04"/>
    <a:srgbClr val="3B59FF"/>
    <a:srgbClr val="FFC000"/>
    <a:srgbClr val="323232"/>
    <a:srgbClr val="FFFFFF"/>
    <a:srgbClr val="F254DB"/>
    <a:srgbClr val="404040"/>
    <a:srgbClr val="008DD2"/>
    <a:srgbClr val="3F3F3F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4778" autoAdjust="0"/>
  </p:normalViewPr>
  <p:slideViewPr>
    <p:cSldViewPr snapToGrid="0" showGuides="1">
      <p:cViewPr varScale="1">
        <p:scale>
          <a:sx n="97" d="100"/>
          <a:sy n="97" d="100"/>
        </p:scale>
        <p:origin x="1272" y="90"/>
      </p:cViewPr>
      <p:guideLst>
        <p:guide pos="3840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26B6A-6E80-48C0-8060-3176636CDDF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FC6D6-1823-440A-831A-C7A45644E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4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94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76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8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35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02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1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대회 결과에는 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public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private 2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개가 존재합니다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‘public’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‘70%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데이터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 가지고 점수를 매겨 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Leaderboard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보여줍니다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대회가 끝나기 전 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Leaderboard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보여지는 점수는 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70%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 </a:t>
            </a:r>
            <a:r>
              <a:rPr lang="ko-KR" altLang="en-US" sz="1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보여짐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l"/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‘private’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올라간 데이터의 점수는 보여주지 않으며 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public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보여준 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70%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제외한 나머지 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’30%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가지고 있습니다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en-US" altLang="ko-KR" sz="1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대회가 종료 되면 최종 점수가 측정이 되는데 보이지 않았던 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private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데이터까지 감안하여 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점수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측정하고 등수를 발표합니다</a:t>
            </a:r>
            <a:r>
              <a:rPr lang="en-US" altLang="ko-KR" sz="1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27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05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대회가 종료되면 올렸던 데이터를 전부를 순위에 반영하는게 아니라 </a:t>
            </a:r>
            <a:r>
              <a:rPr lang="en-US" altLang="ko-KR" sz="105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105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선택한 데이터</a:t>
            </a:r>
            <a:r>
              <a:rPr lang="en-US" altLang="ko-KR" sz="105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105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 보고 등수를 매깁니다</a:t>
            </a:r>
            <a:r>
              <a:rPr lang="en-US" altLang="ko-KR" sz="105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ko-KR" altLang="en-US" sz="1050" baseline="0" dirty="0"/>
              <a:t>최종 결과 선택은 </a:t>
            </a:r>
            <a:r>
              <a:rPr lang="en-US" altLang="ko-KR" sz="1050" baseline="0" dirty="0"/>
              <a:t>10</a:t>
            </a:r>
            <a:r>
              <a:rPr lang="ko-KR" altLang="en-US" sz="1050" baseline="0" dirty="0"/>
              <a:t>개만 할 수 있으며 선택하는 방법은 위의 그림을 참조하시면 됩니다</a:t>
            </a:r>
            <a:r>
              <a:rPr lang="en-US" altLang="ko-KR" sz="1050" baseline="0" dirty="0"/>
              <a:t>.</a:t>
            </a:r>
          </a:p>
          <a:p>
            <a:pPr algn="l"/>
            <a:r>
              <a:rPr lang="ko-KR" altLang="en-US" sz="1050" baseline="0" dirty="0"/>
              <a:t>만약 선택하지 않았을 경우 상위점수 </a:t>
            </a:r>
            <a:r>
              <a:rPr lang="en-US" altLang="ko-KR" sz="1050" baseline="0" dirty="0"/>
              <a:t>10</a:t>
            </a:r>
            <a:r>
              <a:rPr lang="ko-KR" altLang="en-US" sz="1050" baseline="0" dirty="0"/>
              <a:t>개가 자동으로 선택됩니다</a:t>
            </a:r>
            <a:r>
              <a:rPr lang="en-US" altLang="ko-KR" sz="1050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10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48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424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분석 결과 </a:t>
            </a:r>
            <a:r>
              <a:rPr lang="en-US" altLang="ko-KR" baseline="0" dirty="0"/>
              <a:t>PPT </a:t>
            </a:r>
            <a:r>
              <a:rPr lang="ko-KR" altLang="en-US" baseline="0" dirty="0"/>
              <a:t>및 주피터 노트북</a:t>
            </a:r>
            <a:r>
              <a:rPr lang="en-US" altLang="ko-KR" baseline="0" dirty="0"/>
              <a:t>(</a:t>
            </a:r>
            <a:r>
              <a:rPr lang="ko-KR" altLang="en-US" baseline="0" dirty="0"/>
              <a:t>소스코드</a:t>
            </a:r>
            <a:r>
              <a:rPr lang="en-US" altLang="ko-KR" baseline="0" dirty="0"/>
              <a:t>) </a:t>
            </a:r>
            <a:r>
              <a:rPr lang="ko-KR" altLang="en-US" baseline="0" dirty="0"/>
              <a:t>제출</a:t>
            </a:r>
            <a:endParaRPr lang="en-US" altLang="ko-KR" baseline="0" dirty="0"/>
          </a:p>
          <a:p>
            <a:r>
              <a:rPr lang="ko-KR" altLang="en-US" baseline="0" dirty="0"/>
              <a:t>부정행위 방지 및 타 과정에 공유를 목적으로 함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8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47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부상 및 간식은 담임선생님 재량</a:t>
            </a:r>
            <a:r>
              <a:rPr lang="en-US" altLang="ko-KR" baseline="0" dirty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0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57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26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1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63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40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15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6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5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4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4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1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9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4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93A7-62A6-46BA-BE52-62028FE269C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EE4295-3DA0-480E-8B1E-B87CED1B2FAC}"/>
              </a:ext>
            </a:extLst>
          </p:cNvPr>
          <p:cNvGrpSpPr/>
          <p:nvPr userDrawn="1"/>
        </p:nvGrpSpPr>
        <p:grpSpPr>
          <a:xfrm>
            <a:off x="9915786" y="5962356"/>
            <a:ext cx="2174614" cy="787987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:a16="http://schemas.microsoft.com/office/drawing/2014/main" id="{980EE26E-04C5-4644-AA1A-C322F6964C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:a16="http://schemas.microsoft.com/office/drawing/2014/main" id="{7039D329-3AC0-449E-B45D-ED1EDE1E8B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001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mhrd@smhrd.or.k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999412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스마트인재개발원</a:t>
            </a:r>
            <a:r>
              <a:rPr lang="en-US" altLang="ko-KR" sz="60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60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</a:t>
            </a:r>
            <a:r>
              <a:rPr lang="en-US" altLang="ko-KR" sz="60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algn="ctr"/>
            <a:r>
              <a:rPr lang="en-US" altLang="ko-KR" sz="60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Kaggle </a:t>
            </a:r>
            <a:r>
              <a:rPr lang="ko-KR" altLang="en-US" sz="60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경진대회</a:t>
            </a:r>
            <a:endParaRPr lang="en-US" altLang="ko-KR" sz="6000" b="1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800" b="1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SW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캠프과정 대상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서울캠퍼스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광주동구캠퍼스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8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1B66B-C9E7-47FF-8162-3E613727D6E1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66B2DE-6BC5-4CCC-B72B-A4F53A0EDB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512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013003-4832-0FAF-D28C-8205EA36F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956" y="872064"/>
            <a:ext cx="8508088" cy="57505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8793" y="14561"/>
            <a:ext cx="3267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Data Download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D0A64B-405C-44DF-A363-3F856E17CAB9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63A53FD-7B2D-4E85-9E06-5DD898AEBD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705CA1-7147-4F00-A491-CDC115AC07B1}"/>
              </a:ext>
            </a:extLst>
          </p:cNvPr>
          <p:cNvSpPr/>
          <p:nvPr/>
        </p:nvSpPr>
        <p:spPr>
          <a:xfrm>
            <a:off x="3969589" y="1578686"/>
            <a:ext cx="2520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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데이터 내부 컬럼 설명</a:t>
            </a:r>
            <a:endParaRPr lang="en-US" altLang="ko-KR" sz="1600" b="1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6C5F0E-55AE-F218-0835-D885A56B6A1F}"/>
              </a:ext>
            </a:extLst>
          </p:cNvPr>
          <p:cNvSpPr/>
          <p:nvPr/>
        </p:nvSpPr>
        <p:spPr>
          <a:xfrm>
            <a:off x="2762714" y="930758"/>
            <a:ext cx="496620" cy="43515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15">
            <a:extLst>
              <a:ext uri="{FF2B5EF4-FFF2-40B4-BE49-F238E27FC236}">
                <a16:creationId xmlns:a16="http://schemas.microsoft.com/office/drawing/2014/main" id="{9765E97E-4123-37E3-5D0D-3B7B94206B1F}"/>
              </a:ext>
            </a:extLst>
          </p:cNvPr>
          <p:cNvSpPr/>
          <p:nvPr/>
        </p:nvSpPr>
        <p:spPr>
          <a:xfrm>
            <a:off x="3842660" y="829532"/>
            <a:ext cx="2529786" cy="659663"/>
          </a:xfrm>
          <a:prstGeom prst="wedgeRoundRectCallout">
            <a:avLst>
              <a:gd name="adj1" fmla="val -67696"/>
              <a:gd name="adj2" fmla="val -1036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Data </a:t>
            </a:r>
            <a:r>
              <a:rPr lang="ko-KR" altLang="en-US" sz="2000" b="1" dirty="0">
                <a:solidFill>
                  <a:schemeClr val="tx1"/>
                </a:solidFill>
              </a:rPr>
              <a:t>메뉴 클릭</a:t>
            </a:r>
          </a:p>
        </p:txBody>
      </p:sp>
    </p:spTree>
    <p:extLst>
      <p:ext uri="{BB962C8B-B14F-4D97-AF65-F5344CB8AC3E}">
        <p14:creationId xmlns:p14="http://schemas.microsoft.com/office/powerpoint/2010/main" val="146893210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8793" y="14561"/>
            <a:ext cx="3267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Data Download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D0A64B-405C-44DF-A363-3F856E17CAB9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63A53FD-7B2D-4E85-9E06-5DD898AEBD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D20259-69F0-3E96-CBA9-6A74A0CB4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86" y="907852"/>
            <a:ext cx="9704427" cy="54997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D208DAE-BA51-49CD-B48D-D06868E9B3A1}"/>
              </a:ext>
            </a:extLst>
          </p:cNvPr>
          <p:cNvSpPr/>
          <p:nvPr/>
        </p:nvSpPr>
        <p:spPr>
          <a:xfrm>
            <a:off x="8976204" y="5696830"/>
            <a:ext cx="1326744" cy="4264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9736467" y="4318888"/>
            <a:ext cx="2413000" cy="590263"/>
          </a:xfrm>
          <a:prstGeom prst="wedgeRoundRectCallout">
            <a:avLst>
              <a:gd name="adj1" fmla="val -35710"/>
              <a:gd name="adj2" fmla="val 16733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데이터 다운로드</a:t>
            </a:r>
          </a:p>
        </p:txBody>
      </p:sp>
    </p:spTree>
    <p:extLst>
      <p:ext uri="{BB962C8B-B14F-4D97-AF65-F5344CB8AC3E}">
        <p14:creationId xmlns:p14="http://schemas.microsoft.com/office/powerpoint/2010/main" val="405098614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62A774-3358-45B5-AFF9-D237A443D5B1}"/>
              </a:ext>
            </a:extLst>
          </p:cNvPr>
          <p:cNvSpPr txBox="1"/>
          <p:nvPr/>
        </p:nvSpPr>
        <p:spPr>
          <a:xfrm>
            <a:off x="47537" y="2903898"/>
            <a:ext cx="1209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시작</a:t>
            </a:r>
            <a:r>
              <a:rPr lang="en-US" altLang="ko-KR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!!!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A0141-6EC2-4EF3-8868-94D610EB5E45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B8611-108B-42CA-930B-44A8A3763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779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059F31-918C-B784-AA62-956DB9A6E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13" y="1204888"/>
            <a:ext cx="10185643" cy="5071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8793" y="14561"/>
            <a:ext cx="4790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Submission File 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제출하기</a:t>
            </a:r>
            <a:endParaRPr lang="en-US" altLang="ko-KR" sz="28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CEB4D9-332C-4C6B-B880-88A16CD3248D}"/>
              </a:ext>
            </a:extLst>
          </p:cNvPr>
          <p:cNvSpPr/>
          <p:nvPr/>
        </p:nvSpPr>
        <p:spPr>
          <a:xfrm>
            <a:off x="9128392" y="2899189"/>
            <a:ext cx="1637949" cy="43252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845739" y="3625577"/>
            <a:ext cx="3225800" cy="590263"/>
          </a:xfrm>
          <a:prstGeom prst="wedgeRoundRectCallout">
            <a:avLst>
              <a:gd name="adj1" fmla="val -18670"/>
              <a:gd name="adj2" fmla="val -8969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Submit Predictions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ED7E9C-597F-47BD-9C80-78B457BB9BA6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FA2587-132F-40AA-ADE1-9C586B444B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648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3D00AF-3C23-4687-3730-26D0493B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500" y="682130"/>
            <a:ext cx="5588000" cy="613891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42A931-48EE-4D49-B453-B3F1A70A82A6}"/>
              </a:ext>
            </a:extLst>
          </p:cNvPr>
          <p:cNvSpPr/>
          <p:nvPr/>
        </p:nvSpPr>
        <p:spPr>
          <a:xfrm>
            <a:off x="3574351" y="1673283"/>
            <a:ext cx="2975305" cy="19768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FE6D3-0119-4015-9F82-836CB21C8BAB}"/>
              </a:ext>
            </a:extLst>
          </p:cNvPr>
          <p:cNvSpPr/>
          <p:nvPr/>
        </p:nvSpPr>
        <p:spPr>
          <a:xfrm>
            <a:off x="4875846" y="2338191"/>
            <a:ext cx="1992787" cy="18191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239EAF-5025-47AE-A046-0C6B0DE79CBC}"/>
              </a:ext>
            </a:extLst>
          </p:cNvPr>
          <p:cNvSpPr/>
          <p:nvPr/>
        </p:nvSpPr>
        <p:spPr>
          <a:xfrm>
            <a:off x="7781884" y="6465718"/>
            <a:ext cx="852090" cy="32619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8793" y="14561"/>
            <a:ext cx="4790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Submission File 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제출하기</a:t>
            </a:r>
            <a:endParaRPr lang="en-US" altLang="ko-KR" sz="28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604853" y="867300"/>
            <a:ext cx="4435476" cy="697843"/>
          </a:xfrm>
          <a:prstGeom prst="wedgeRoundRectCallout">
            <a:avLst>
              <a:gd name="adj1" fmla="val -59459"/>
              <a:gd name="adj2" fmla="val 3756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Upload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남은 횟수 확인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팀 당 하루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개만 업로드 가능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610652" y="2871345"/>
            <a:ext cx="3298354" cy="697844"/>
          </a:xfrm>
          <a:prstGeom prst="wedgeRoundRectCallout">
            <a:avLst>
              <a:gd name="adj1" fmla="val -60036"/>
              <a:gd name="adj2" fmla="val -1133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데이터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Upload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하기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8298356" y="5238512"/>
            <a:ext cx="3140077" cy="590263"/>
          </a:xfrm>
          <a:prstGeom prst="wedgeRoundRectCallout">
            <a:avLst>
              <a:gd name="adj1" fmla="val -49878"/>
              <a:gd name="adj2" fmla="val 14131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제출하기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3E502C-EA1C-4A7C-BF32-BA05E3C9A39F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3849CF4-96A7-497D-B867-CE1182FA2D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499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8793" y="1456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6. 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등수 확인하기</a:t>
            </a:r>
            <a:endParaRPr lang="en-US" altLang="ko-KR" sz="28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F48802-185D-4038-951A-E2549134E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25" y="841726"/>
            <a:ext cx="8103714" cy="56733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86CCFF-3613-4051-AA6E-E27A5FDEAB26}"/>
              </a:ext>
            </a:extLst>
          </p:cNvPr>
          <p:cNvSpPr/>
          <p:nvPr/>
        </p:nvSpPr>
        <p:spPr>
          <a:xfrm>
            <a:off x="4198461" y="841726"/>
            <a:ext cx="922450" cy="46637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99317D-2A36-400F-BCDE-59A827B56610}"/>
              </a:ext>
            </a:extLst>
          </p:cNvPr>
          <p:cNvSpPr/>
          <p:nvPr/>
        </p:nvSpPr>
        <p:spPr>
          <a:xfrm>
            <a:off x="8705315" y="2000601"/>
            <a:ext cx="922450" cy="46637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4001DF-7614-4849-A847-988712474BC1}"/>
              </a:ext>
            </a:extLst>
          </p:cNvPr>
          <p:cNvSpPr/>
          <p:nvPr/>
        </p:nvSpPr>
        <p:spPr>
          <a:xfrm>
            <a:off x="1564958" y="5325740"/>
            <a:ext cx="8073440" cy="32576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472488" y="1571264"/>
            <a:ext cx="3140077" cy="590263"/>
          </a:xfrm>
          <a:prstGeom prst="wedgeRoundRectCallout">
            <a:avLst>
              <a:gd name="adj1" fmla="val -11041"/>
              <a:gd name="adj2" fmla="val -977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점수 확인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(Leaderboard)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7841288" y="2688633"/>
            <a:ext cx="3140077" cy="590263"/>
          </a:xfrm>
          <a:prstGeom prst="wedgeRoundRectCallout">
            <a:avLst>
              <a:gd name="adj1" fmla="val -11041"/>
              <a:gd name="adj2" fmla="val -977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Upload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한 데이터 점수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628422" y="4453933"/>
            <a:ext cx="3378973" cy="590263"/>
          </a:xfrm>
          <a:prstGeom prst="wedgeRoundRectCallout">
            <a:avLst>
              <a:gd name="adj1" fmla="val -13872"/>
              <a:gd name="adj2" fmla="val 9588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현재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우리팀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등수 및 점수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A14ADB-B70D-4059-8776-AE654EC7DF7B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2C51497-0354-47BC-8256-20F2A15D0E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B6B767-6CB2-89E5-E915-F0C356CA5BBB}"/>
              </a:ext>
            </a:extLst>
          </p:cNvPr>
          <p:cNvSpPr txBox="1"/>
          <p:nvPr/>
        </p:nvSpPr>
        <p:spPr>
          <a:xfrm>
            <a:off x="2514547" y="2404067"/>
            <a:ext cx="453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Public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Private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점수에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대한 설명은 아래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슬라이드 메모 참조 </a:t>
            </a:r>
          </a:p>
        </p:txBody>
      </p:sp>
    </p:spTree>
    <p:extLst>
      <p:ext uri="{BB962C8B-B14F-4D97-AF65-F5344CB8AC3E}">
        <p14:creationId xmlns:p14="http://schemas.microsoft.com/office/powerpoint/2010/main" val="18209151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8793" y="14561"/>
            <a:ext cx="4851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7. Final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 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선택하기 </a:t>
            </a:r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(10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</a:t>
            </a:r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3071A4-25CF-4C5A-A948-732490FFC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163" y="922343"/>
            <a:ext cx="7568358" cy="5431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803D44-9F0D-4041-8FE2-F73BE97C01BB}"/>
              </a:ext>
            </a:extLst>
          </p:cNvPr>
          <p:cNvSpPr txBox="1"/>
          <p:nvPr/>
        </p:nvSpPr>
        <p:spPr>
          <a:xfrm>
            <a:off x="3342270" y="2162785"/>
            <a:ext cx="453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Final Data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를 선택에 대한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설명은 아래 슬라이드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메모 참조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14F519-C588-4CDC-A1AE-AFC54AC3C9DF}"/>
              </a:ext>
            </a:extLst>
          </p:cNvPr>
          <p:cNvSpPr/>
          <p:nvPr/>
        </p:nvSpPr>
        <p:spPr>
          <a:xfrm>
            <a:off x="8381999" y="5166264"/>
            <a:ext cx="464289" cy="35691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533900" y="4263433"/>
            <a:ext cx="6085999" cy="590263"/>
          </a:xfrm>
          <a:prstGeom prst="wedgeRoundRectCallout">
            <a:avLst>
              <a:gd name="adj1" fmla="val 16953"/>
              <a:gd name="adj2" fmla="val 9803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최종 결과에 반영될 데이터를 체크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최대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개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6ED351-BBD6-479D-B206-A37E73A9F31B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4A862B-F46F-468D-97C6-5584CB06C2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919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BBDB7A1-E6F1-481C-899B-A042DACE887B}"/>
              </a:ext>
            </a:extLst>
          </p:cNvPr>
          <p:cNvGrpSpPr/>
          <p:nvPr/>
        </p:nvGrpSpPr>
        <p:grpSpPr>
          <a:xfrm>
            <a:off x="1655312" y="952500"/>
            <a:ext cx="7706686" cy="5727700"/>
            <a:chOff x="3649211" y="727664"/>
            <a:chExt cx="8541601" cy="613033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53071A4-25CF-4C5A-A948-732490FFC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9211" y="727664"/>
              <a:ext cx="8541601" cy="613033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21D5F48-4FB0-435D-99CE-AE619AD8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46318" y="5562450"/>
              <a:ext cx="419158" cy="400106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E9C662-2F32-49A5-B1C6-C885DB15A608}"/>
              </a:ext>
            </a:extLst>
          </p:cNvPr>
          <p:cNvSpPr/>
          <p:nvPr/>
        </p:nvSpPr>
        <p:spPr>
          <a:xfrm>
            <a:off x="8349751" y="5396297"/>
            <a:ext cx="419158" cy="40010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8793" y="14561"/>
            <a:ext cx="4851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7. Final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 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선택하기 </a:t>
            </a:r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(10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</a:t>
            </a:r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5981700" y="4522759"/>
            <a:ext cx="3873499" cy="590263"/>
          </a:xfrm>
          <a:prstGeom prst="wedgeRoundRectCallout">
            <a:avLst>
              <a:gd name="adj1" fmla="val 16953"/>
              <a:gd name="adj2" fmla="val 9803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+mn-ea"/>
              </a:rPr>
              <a:t>체크 되었는지 확인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416E12-E67E-4A02-B91C-1EFACAB97D6A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6C7B5C-3E09-417A-A13E-9CBBAAA0CD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7052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322" y="14561"/>
            <a:ext cx="3722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8. 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분석과정 </a:t>
            </a:r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PPT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만들기</a:t>
            </a:r>
            <a:endParaRPr lang="en-US" altLang="ko-KR" sz="28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9DE8C-FFB4-40A0-A67F-BBA9D1C8CF05}"/>
              </a:ext>
            </a:extLst>
          </p:cNvPr>
          <p:cNvSpPr txBox="1"/>
          <p:nvPr/>
        </p:nvSpPr>
        <p:spPr>
          <a:xfrm>
            <a:off x="63652" y="2311972"/>
            <a:ext cx="12096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분석을 진행한 순서를 포함해</a:t>
            </a:r>
            <a:endParaRPr lang="en-US" altLang="ko-KR" sz="5400" b="1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 </a:t>
            </a:r>
            <a:r>
              <a:rPr lang="en-US" altLang="ko-KR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PPT </a:t>
            </a:r>
            <a:r>
              <a:rPr lang="ko-KR" altLang="en-US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만들기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B707B5-AC1E-450D-991F-5E3CD53F34C0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514EEC-5BCD-47C3-BD4A-02EBCA0D05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85F04E-3FA7-0726-2021-B8E99A521419}"/>
              </a:ext>
            </a:extLst>
          </p:cNvPr>
          <p:cNvSpPr txBox="1"/>
          <p:nvPr/>
        </p:nvSpPr>
        <p:spPr>
          <a:xfrm>
            <a:off x="1698510" y="4729484"/>
            <a:ext cx="85884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가장 좋은 성능을 보였던 분석방법을 선택하여 간단한 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PPT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제작</a:t>
            </a:r>
            <a:endParaRPr lang="en-US" altLang="ko-KR" sz="24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결과물을 제출해야 수상 가능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!!</a:t>
            </a: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모든 과정 대회 종료 후 타 과정에 공유 예정</a:t>
            </a:r>
            <a:endParaRPr lang="en-US" altLang="ko-KR" sz="24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1368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8793" y="14561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9. PPT 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및 소스코드 제출하기</a:t>
            </a:r>
            <a:endParaRPr lang="en-US" altLang="ko-KR" sz="28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C4213-C00C-4314-AD7C-677526A6241F}"/>
              </a:ext>
            </a:extLst>
          </p:cNvPr>
          <p:cNvSpPr txBox="1"/>
          <p:nvPr/>
        </p:nvSpPr>
        <p:spPr>
          <a:xfrm>
            <a:off x="47537" y="2057637"/>
            <a:ext cx="12096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3"/>
              </a:rPr>
              <a:t>test@smhrd.or.kr</a:t>
            </a:r>
            <a:endParaRPr lang="en-US" altLang="ko-KR" sz="5400" b="1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분석한 소스코드</a:t>
            </a:r>
            <a:r>
              <a:rPr lang="en-US" altLang="ko-KR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PPT </a:t>
            </a:r>
            <a:r>
              <a:rPr lang="ko-KR" altLang="en-US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제출</a:t>
            </a:r>
            <a:endParaRPr lang="en-US" altLang="ko-KR" sz="5400" b="1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제목 </a:t>
            </a:r>
            <a:r>
              <a:rPr lang="en-US" altLang="ko-KR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Kaggle_</a:t>
            </a:r>
            <a:r>
              <a:rPr lang="ko-KR" altLang="en-US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서울</a:t>
            </a:r>
            <a:r>
              <a:rPr lang="en-US" altLang="ko-KR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</a:t>
            </a:r>
            <a:r>
              <a:rPr lang="ko-KR" altLang="en-US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광주</a:t>
            </a:r>
            <a:r>
              <a:rPr lang="en-US" altLang="ko-KR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5400" b="1" dirty="0" err="1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팀명</a:t>
            </a:r>
            <a:r>
              <a:rPr lang="en-US" altLang="ko-KR" sz="5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5400" b="1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AF8D8E-D141-400B-96EC-88B0C3AA2365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4484CC-62F1-4CF9-BBAB-6B9C07BE64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3E5EA1-AAA5-0F55-6951-5E919E5A9E85}"/>
              </a:ext>
            </a:extLst>
          </p:cNvPr>
          <p:cNvSpPr txBox="1"/>
          <p:nvPr/>
        </p:nvSpPr>
        <p:spPr>
          <a:xfrm>
            <a:off x="-8793" y="5280606"/>
            <a:ext cx="122007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대회 참여 종료 후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주일 이내 제출</a:t>
            </a:r>
            <a:endParaRPr lang="en-US" altLang="ko-KR" sz="20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6226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8793" y="14561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AB613-7EDA-466D-8CE9-42E9C6A5C04C}"/>
              </a:ext>
            </a:extLst>
          </p:cNvPr>
          <p:cNvSpPr txBox="1"/>
          <p:nvPr/>
        </p:nvSpPr>
        <p:spPr>
          <a:xfrm>
            <a:off x="544875" y="1588056"/>
            <a:ext cx="5401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Kaggle 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대회 입장</a:t>
            </a: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Kaggle 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대회 참여하기</a:t>
            </a: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Kaggle Project Team 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구성하기</a:t>
            </a: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 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다운로드</a:t>
            </a: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Submission File 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제출하기</a:t>
            </a: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B73CD-3D2A-48B8-9FB2-EF77650B77A6}"/>
              </a:ext>
            </a:extLst>
          </p:cNvPr>
          <p:cNvSpPr txBox="1"/>
          <p:nvPr/>
        </p:nvSpPr>
        <p:spPr>
          <a:xfrm>
            <a:off x="5830800" y="1588056"/>
            <a:ext cx="5401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등수 확인하기</a:t>
            </a: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Final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 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선택하기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(10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분석과정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PPT 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만들기</a:t>
            </a: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PPT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및 소스코드 제출하기</a:t>
            </a: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참여기간 및 대회 시상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22536E-D542-4CD8-BDC9-65715F3C954C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630F5F-F8EC-4D95-B810-9933DBB076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3893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8793" y="14561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10. 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참여기간 및 대회 시상</a:t>
            </a:r>
            <a:endParaRPr lang="en-US" altLang="ko-KR" sz="28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D50CC-2BAF-4CA4-BC3E-0342333A6447}"/>
              </a:ext>
            </a:extLst>
          </p:cNvPr>
          <p:cNvSpPr txBox="1"/>
          <p:nvPr/>
        </p:nvSpPr>
        <p:spPr>
          <a:xfrm>
            <a:off x="825678" y="3633668"/>
            <a:ext cx="1077577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ko-KR" altLang="en-US" sz="4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시상</a:t>
            </a:r>
            <a:r>
              <a:rPr lang="en-US" altLang="ko-KR" sz="4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r>
              <a:rPr lang="en-US" altLang="ko-KR" sz="4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4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최우수팀 시상</a:t>
            </a:r>
            <a:r>
              <a:rPr lang="en-US" altLang="ko-KR" sz="4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r>
              <a:rPr lang="ko-KR" altLang="en-US" sz="4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상장과 소정의 부상 수여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r>
              <a:rPr lang="en-US" altLang="ko-KR" sz="4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4400" b="1" dirty="0" err="1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우수팀</a:t>
            </a:r>
            <a:r>
              <a:rPr lang="ko-KR" altLang="en-US" sz="4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시상</a:t>
            </a:r>
            <a:r>
              <a:rPr lang="en-US" altLang="ko-KR" sz="4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r>
              <a:rPr lang="ko-KR" altLang="en-US" sz="4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상장과 소정의 부상 수여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br>
              <a:rPr lang="en-US" altLang="ko-KR" sz="28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4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4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우승 반 간식 지원</a:t>
            </a:r>
            <a:r>
              <a:rPr lang="en-US" altLang="ko-KR" sz="44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 전체 평균점수로 결정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b="1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E583FF-4B3A-4AC3-B526-D01B5C94B327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56D4E0-F394-48E1-8F7D-7796E2937C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108E01-E461-5158-3FA0-6BDFC71763E1}"/>
              </a:ext>
            </a:extLst>
          </p:cNvPr>
          <p:cNvSpPr txBox="1"/>
          <p:nvPr/>
        </p:nvSpPr>
        <p:spPr>
          <a:xfrm>
            <a:off x="825677" y="1233023"/>
            <a:ext cx="1099294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참여기간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r>
              <a:rPr lang="en-US" altLang="ko-KR" sz="4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4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서울 과정 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23.08.04 ~ 08.11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(~PM11:59)</a:t>
            </a:r>
          </a:p>
          <a:p>
            <a:r>
              <a:rPr lang="en-US" altLang="ko-KR" sz="4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4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광주 과정 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23.08.18 ~ 08.25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(~PM11:59)</a:t>
            </a:r>
            <a:endParaRPr lang="en-US" altLang="ko-KR" sz="20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8577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8793" y="14561"/>
            <a:ext cx="327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Kaggle 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대회 입장</a:t>
            </a:r>
            <a:endParaRPr lang="en-US" altLang="ko-KR" sz="28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8F4502-A2BF-4C6B-A603-4BCEF89B4161}"/>
              </a:ext>
            </a:extLst>
          </p:cNvPr>
          <p:cNvSpPr/>
          <p:nvPr/>
        </p:nvSpPr>
        <p:spPr>
          <a:xfrm>
            <a:off x="-8793" y="452645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https://www.kaggle.com/t/8e2675d191934a948c862f139867fef6</a:t>
            </a:r>
            <a:endParaRPr lang="ko-KR" altLang="en-US" sz="28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39C836-AF51-424D-9313-BB49BF678AAF}"/>
              </a:ext>
            </a:extLst>
          </p:cNvPr>
          <p:cNvSpPr/>
          <p:nvPr/>
        </p:nvSpPr>
        <p:spPr>
          <a:xfrm>
            <a:off x="-8793" y="2212946"/>
            <a:ext cx="12192000" cy="1520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전자 상거래 물품 배송 예측 </a:t>
            </a:r>
            <a:r>
              <a:rPr lang="en-US" altLang="ko-KR" sz="44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44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분류</a:t>
            </a:r>
            <a:r>
              <a:rPr lang="en-US" altLang="ko-KR" sz="44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 시간에 물건이 배송되었는가</a:t>
            </a:r>
            <a:r>
              <a:rPr lang="en-US" altLang="ko-KR" sz="3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BE4B22-423E-4D1C-8989-1DA9D26CD54B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3019878-7EAB-4AAE-B0D8-5E4BC9857D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165F3BC-110A-243F-C67C-D1C1489F7860}"/>
              </a:ext>
            </a:extLst>
          </p:cNvPr>
          <p:cNvSpPr/>
          <p:nvPr/>
        </p:nvSpPr>
        <p:spPr>
          <a:xfrm>
            <a:off x="-8793" y="531955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위 링크를 통해서만 대회 참여가능</a:t>
            </a:r>
            <a:r>
              <a:rPr lang="en-US" altLang="ko-KR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외부 참여 제한</a:t>
            </a:r>
            <a:r>
              <a:rPr lang="en-US" altLang="ko-KR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8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1998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3D3653-8262-342E-DEEF-5AB1A352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89828"/>
            <a:ext cx="11544300" cy="4229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8793" y="14561"/>
            <a:ext cx="392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Kaggle 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대회 참여하기</a:t>
            </a:r>
            <a:endParaRPr lang="en-US" altLang="ko-KR" sz="28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82237E-410E-4F21-BCA4-A8287802C493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70B81B-C615-4B4F-9BDF-3C49F788C8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DD0C73-9FAF-41D0-97D0-4F87900FE56B}"/>
              </a:ext>
            </a:extLst>
          </p:cNvPr>
          <p:cNvSpPr/>
          <p:nvPr/>
        </p:nvSpPr>
        <p:spPr>
          <a:xfrm>
            <a:off x="9597989" y="3219189"/>
            <a:ext cx="1885172" cy="53039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7587180" y="4213778"/>
            <a:ext cx="3619500" cy="1485900"/>
          </a:xfrm>
          <a:prstGeom prst="wedgeRoundRectCallout">
            <a:avLst>
              <a:gd name="adj1" fmla="val 30346"/>
              <a:gd name="adj2" fmla="val -7103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대회를 참여하기 위해 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Join Competition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클릭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0518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6535EF-2490-9801-7578-7A116D59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1971019"/>
            <a:ext cx="6991350" cy="4324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86DF70-FD88-467D-9699-FDE7B4A2DC04}"/>
              </a:ext>
            </a:extLst>
          </p:cNvPr>
          <p:cNvSpPr txBox="1"/>
          <p:nvPr/>
        </p:nvSpPr>
        <p:spPr>
          <a:xfrm>
            <a:off x="3047302" y="1362737"/>
            <a:ext cx="609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 Understand and Accept 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8793" y="14561"/>
            <a:ext cx="392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Kaggle 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대회 참여하기</a:t>
            </a:r>
            <a:endParaRPr lang="en-US" altLang="ko-KR" sz="28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C054F2-3839-4A98-8D55-8235CB24CE9F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6AC71EA-698D-4B56-926A-09E7D58181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7A1A610-ADF3-0800-9516-3A0C0A8AF409}"/>
              </a:ext>
            </a:extLst>
          </p:cNvPr>
          <p:cNvSpPr/>
          <p:nvPr/>
        </p:nvSpPr>
        <p:spPr>
          <a:xfrm>
            <a:off x="7035541" y="5505187"/>
            <a:ext cx="2257313" cy="53039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188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8793" y="14561"/>
            <a:ext cx="5691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Kaggle Project Team 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구성하기</a:t>
            </a:r>
            <a:endParaRPr lang="en-US" altLang="ko-KR" sz="28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C11A2-3D6B-4AC1-A0A5-A1D7C3C70A7D}"/>
              </a:ext>
            </a:extLst>
          </p:cNvPr>
          <p:cNvSpPr txBox="1"/>
          <p:nvPr/>
        </p:nvSpPr>
        <p:spPr>
          <a:xfrm>
            <a:off x="2211196" y="1745916"/>
            <a:ext cx="80712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팀명은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과정 구분을 위해</a:t>
            </a:r>
            <a:endParaRPr lang="en-US" altLang="ko-KR" sz="32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2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지역구분 키워드</a:t>
            </a:r>
            <a:r>
              <a:rPr lang="en-US" altLang="ko-KR" sz="32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3200" b="1" dirty="0" err="1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팀명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으로 만들어주세요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ex) 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서울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Ace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 → </a:t>
            </a:r>
            <a:r>
              <a:rPr lang="en-US" altLang="ko-KR" sz="3200" b="1" dirty="0" err="1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S_Ace</a:t>
            </a:r>
            <a:endParaRPr lang="en-US" altLang="ko-KR" sz="32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ex) 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광주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Ace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 → </a:t>
            </a:r>
            <a:r>
              <a:rPr lang="en-US" altLang="ko-KR" sz="3200" b="1" dirty="0" err="1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G_Ace</a:t>
            </a:r>
            <a:endParaRPr lang="ko-KR" altLang="en-US" sz="32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AB93C-B05C-4F8A-B66B-B3769080B34A}"/>
              </a:ext>
            </a:extLst>
          </p:cNvPr>
          <p:cNvSpPr txBox="1"/>
          <p:nvPr/>
        </p:nvSpPr>
        <p:spPr>
          <a:xfrm>
            <a:off x="364502" y="4806594"/>
            <a:ext cx="11764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과정구분 키워드</a:t>
            </a:r>
            <a:r>
              <a:rPr lang="en-US" altLang="ko-KR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서울 </a:t>
            </a:r>
            <a:r>
              <a:rPr lang="en-US" altLang="ko-KR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</a:t>
            </a:r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S </a:t>
            </a:r>
            <a:r>
              <a:rPr lang="en-US" altLang="ko-KR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광주 </a:t>
            </a:r>
            <a:r>
              <a:rPr lang="en-US" altLang="ko-KR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</a:t>
            </a:r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G</a:t>
            </a:r>
            <a:endParaRPr lang="ko-KR" altLang="en-US" sz="28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A73F7ED-DA39-4359-B736-48C3AE1BEFCB}"/>
              </a:ext>
            </a:extLst>
          </p:cNvPr>
          <p:cNvSpPr/>
          <p:nvPr/>
        </p:nvSpPr>
        <p:spPr>
          <a:xfrm rot="10800000">
            <a:off x="6096000" y="3917644"/>
            <a:ext cx="301657" cy="499084"/>
          </a:xfrm>
          <a:prstGeom prst="downArrow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B67A22-0EAF-4D0C-9EAD-74451A81C450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68FB54C-CEF5-4B08-B12D-A046438767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823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0864F50-35EB-6469-C9E2-65941718F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70" b="8804"/>
          <a:stretch/>
        </p:blipFill>
        <p:spPr>
          <a:xfrm>
            <a:off x="630319" y="3607592"/>
            <a:ext cx="10761560" cy="31350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7DE043-D965-18ED-6940-DB65F3FC6F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382"/>
          <a:stretch/>
        </p:blipFill>
        <p:spPr>
          <a:xfrm>
            <a:off x="630320" y="805297"/>
            <a:ext cx="10761560" cy="26835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8793" y="14561"/>
            <a:ext cx="5691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Kaggle Project Team 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구성하기</a:t>
            </a:r>
            <a:endParaRPr lang="en-US" altLang="ko-KR" sz="28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B08314-B699-4B64-B942-98716C9B80F7}"/>
              </a:ext>
            </a:extLst>
          </p:cNvPr>
          <p:cNvSpPr/>
          <p:nvPr/>
        </p:nvSpPr>
        <p:spPr>
          <a:xfrm>
            <a:off x="4738304" y="935256"/>
            <a:ext cx="496620" cy="43515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520538" y="1035776"/>
            <a:ext cx="2529786" cy="659663"/>
          </a:xfrm>
          <a:prstGeom prst="wedgeRoundRectCallout">
            <a:avLst>
              <a:gd name="adj1" fmla="val -60131"/>
              <a:gd name="adj2" fmla="val -2809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(1) Team </a:t>
            </a:r>
            <a:r>
              <a:rPr lang="ko-KR" altLang="en-US" sz="2000" b="1" dirty="0">
                <a:solidFill>
                  <a:schemeClr val="tx1"/>
                </a:solidFill>
              </a:rPr>
              <a:t>메뉴 클릭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100188" y="5645886"/>
            <a:ext cx="5686980" cy="865977"/>
          </a:xfrm>
          <a:prstGeom prst="wedgeRoundRectCallout">
            <a:avLst>
              <a:gd name="adj1" fmla="val -55888"/>
              <a:gd name="adj2" fmla="val -3242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(3) Team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으로 구성될 사용자의 아이디를 입력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한 명이 초대를 수락해야 다음 사람 초대 가능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B08314-B699-4B64-B942-98716C9B80F7}"/>
              </a:ext>
            </a:extLst>
          </p:cNvPr>
          <p:cNvSpPr/>
          <p:nvPr/>
        </p:nvSpPr>
        <p:spPr>
          <a:xfrm>
            <a:off x="751419" y="2860981"/>
            <a:ext cx="1757866" cy="5680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008959" y="2682148"/>
            <a:ext cx="3763982" cy="659663"/>
          </a:xfrm>
          <a:prstGeom prst="wedgeRoundRectCallout">
            <a:avLst>
              <a:gd name="adj1" fmla="val -58680"/>
              <a:gd name="adj2" fmla="val -910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(2)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팀장님이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TEAM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이름 입력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CA0119-147E-455D-8A4A-16A96C360CC1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6D06011-F56A-42F5-908C-F778C7EED0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3319E6-5E10-EF38-35ED-078DBD74FA90}"/>
              </a:ext>
            </a:extLst>
          </p:cNvPr>
          <p:cNvSpPr/>
          <p:nvPr/>
        </p:nvSpPr>
        <p:spPr>
          <a:xfrm>
            <a:off x="708889" y="5281808"/>
            <a:ext cx="3033771" cy="111092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492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8793" y="14561"/>
            <a:ext cx="5691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Kaggle Project Team 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구성하기</a:t>
            </a:r>
            <a:endParaRPr lang="en-US" altLang="ko-KR" sz="28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E0CCB9-B987-4132-B5E3-7C4F9892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56" y="850439"/>
            <a:ext cx="10904365" cy="7346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6558C7-81CA-4BC7-A426-9F4191351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03" y="1529085"/>
            <a:ext cx="10902518" cy="8345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9C3CA0-8A21-4E6A-8615-3232002D3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56" y="2292451"/>
            <a:ext cx="10902518" cy="7438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33B438-9E71-45D0-B2CB-54397072C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056" y="3014041"/>
            <a:ext cx="10902518" cy="7375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764EFF-E059-4D15-A5DD-B0F927B52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056" y="3751564"/>
            <a:ext cx="10902518" cy="7261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E3E8F6-389A-4B61-BBA5-19D96BABA0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056" y="4477686"/>
            <a:ext cx="10902518" cy="7559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2099D5-CE46-4206-8C61-9AA871FD4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056" y="5233621"/>
            <a:ext cx="10902518" cy="7609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8EBABC-0B70-462B-BA6C-F12E67402D57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05D3CFE-031F-406C-896B-4D3E762F45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993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F96B1D7-CC24-4846-8ACE-8F87B057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260" y="870727"/>
            <a:ext cx="7835329" cy="56779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3AB609-96E4-433B-9B07-77BC7DB5B8F1}"/>
              </a:ext>
            </a:extLst>
          </p:cNvPr>
          <p:cNvSpPr/>
          <p:nvPr/>
        </p:nvSpPr>
        <p:spPr>
          <a:xfrm>
            <a:off x="1706450" y="3355447"/>
            <a:ext cx="7488350" cy="54345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22" y="589261"/>
            <a:ext cx="1044477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8793" y="14561"/>
            <a:ext cx="5691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Kaggle Project Team </a:t>
            </a:r>
            <a:r>
              <a:rPr lang="ko-KR" altLang="en-US" sz="28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구성하기</a:t>
            </a:r>
            <a:endParaRPr lang="en-US" altLang="ko-KR" sz="2800" b="1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568700" y="2094613"/>
            <a:ext cx="3390900" cy="840373"/>
          </a:xfrm>
          <a:prstGeom prst="wedgeRoundRectCallout">
            <a:avLst>
              <a:gd name="adj1" fmla="val -18965"/>
              <a:gd name="adj2" fmla="val 9588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원하는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member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가 잘 추가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되었는지 확인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426821" y="4707369"/>
            <a:ext cx="6011895" cy="1452183"/>
          </a:xfrm>
          <a:prstGeom prst="wedgeRoundRectCallout">
            <a:avLst>
              <a:gd name="adj1" fmla="val -6605"/>
              <a:gd name="adj2" fmla="val -10162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팀원들이 수락을 해야만 팀장님이 확인가능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※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주의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팀원들은 반드시 본인 팀이 맞는지 다시 한번 확인해주세요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!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팀 탈퇴가 불가능합니다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!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잘못 승인했을 경우 아이디 새로 만들어야 함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C2C287-B4B3-4774-91C7-FA4A004C03D8}"/>
              </a:ext>
            </a:extLst>
          </p:cNvPr>
          <p:cNvSpPr/>
          <p:nvPr/>
        </p:nvSpPr>
        <p:spPr>
          <a:xfrm>
            <a:off x="9951522" y="6032666"/>
            <a:ext cx="2240477" cy="71251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7635F6-5849-48A1-8BD8-040A0EFCB8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5" y="6112659"/>
            <a:ext cx="2121725" cy="5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71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12846</TotalTime>
  <Words>673</Words>
  <Application>Microsoft Office PowerPoint</Application>
  <PresentationFormat>와이드스크린</PresentationFormat>
  <Paragraphs>127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나눔스퀘어라운드 ExtraBold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smhrd</cp:lastModifiedBy>
  <cp:revision>1603</cp:revision>
  <dcterms:created xsi:type="dcterms:W3CDTF">2017-06-06T13:08:48Z</dcterms:created>
  <dcterms:modified xsi:type="dcterms:W3CDTF">2023-08-03T07:00:23Z</dcterms:modified>
</cp:coreProperties>
</file>