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8EBD-C61A-41FB-BCAF-73D02B61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12C54-D646-4F46-B735-70A3CDA3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4B1D9-12E3-4329-B284-883BFD14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BF0D0-E671-453D-8C48-E7C13B1E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D624C-A613-4C43-BAB6-EC572CE9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FE6E5-6A27-4EEA-A6C1-A48F9ECC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B765D-447F-47C2-8732-6E542114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0EE8B-C7DC-4D9F-8F04-CEC88897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4A4D7-6AEA-459E-9FC4-4F24204A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1AAA0-9425-4CC2-A4CC-414B3588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4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33605-CDE8-4BA3-9A0A-29B977EEE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A336F-DEE2-4EEC-85C7-5CD3E314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F54A3-E512-450D-8099-77A9C366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9723D-AB00-46B4-BC60-2D5EAD0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9B92F-7F48-4DF3-8CB3-12288D85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B719-8764-4F73-931B-3CE1466A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DB135-4860-4312-8760-B3EC74A6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5814-982A-4DC5-B91F-B457419E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AF908-BFE1-4BB6-849B-23AB30C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28B2F-4724-4062-9B2B-5CD8F4C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1BF1-9914-49F1-BD11-B668CFC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A5F11-2019-40DF-A9A1-9B0F2BB8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7482D-6242-4BDA-89FB-CDA0BFED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14FC-6EA1-4A74-B3FD-350CE92B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B352-DCC3-44A2-99C7-792AA4E7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BFA5B-4537-4C48-A7C9-77232FB9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ED75D-624F-4941-B97E-8B678C41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7D211-2614-4B16-8397-302A5F26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61F1E-FB6D-4800-9C1D-10F319B1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5F63A-990B-4538-986F-6EBD7F04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D328E-45D3-4843-93E3-448A6B1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72DA-0781-4187-A1D7-0427D335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EBF50-586B-4BF7-A301-BFF80A06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86597-37D2-4630-B1CD-F48A0FE1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BA8B2-CC3F-4662-A9B7-1AB0387C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0FFE8-CB07-4A0E-83C4-C54713D2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DD6C13-2675-43EA-85FA-7340F2DB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7C08AE-62FE-4F84-9E43-643E3271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F6D67-8A71-423D-995E-318D217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CD4C-157C-4785-BC46-C6F04715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C0537-A144-42C7-9838-0CD5CE12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A7A423-82EE-4A56-98AE-563287F5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6A6F8-7E5A-4008-9257-AEADE0B8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255517-A9A9-41B1-83EF-45D261C1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03D007-AE37-40D7-A75B-62F322C2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EF809-19C3-498F-B497-5695464C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3DDC4-E316-4AE6-A462-8CE72175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37790-6C7C-40C2-9884-817C4AAE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E7408-5588-45CE-975C-F7127FE6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923B9-1292-4D38-9DB0-E198F10E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B1931-E08B-437F-9722-98D80AB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26ACE-5AD4-44C2-8ED4-989BA9DF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7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F65EB-7D7C-4694-B86D-180024DA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B6952E-B52C-4250-BA33-1F9AD49A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464DE-FBB7-45BB-AFE9-18E01183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2E0AE-AEB8-4476-A832-754E0D5E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7320C-1661-49CC-850E-A394AC9F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B91E7-FED3-4DE4-ABAE-34EC51D5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A0CAC2-9BDB-4D10-8DD0-F8C6F64C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9119F-83CD-4021-8853-783DDD60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93742-1508-4833-9FEE-53653221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889A-6A40-41E8-867C-4594863852F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17D7E-AFF2-4CF6-9AFD-D2D1B40B0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0A1B-1FEF-4387-960F-19F3CC37C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9B35-0BB0-44A1-9D4A-A17D32642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3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AFDE26-3210-489A-9BF3-04571AFB36A9}"/>
              </a:ext>
            </a:extLst>
          </p:cNvPr>
          <p:cNvSpPr/>
          <p:nvPr/>
        </p:nvSpPr>
        <p:spPr>
          <a:xfrm>
            <a:off x="1065402" y="645952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88EB68-D114-4D90-93CC-2C926269CAD6}"/>
              </a:ext>
            </a:extLst>
          </p:cNvPr>
          <p:cNvSpPr/>
          <p:nvPr/>
        </p:nvSpPr>
        <p:spPr>
          <a:xfrm>
            <a:off x="2727820" y="645952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DF1AF5-23C9-4033-B4B1-8F7EA86A72D4}"/>
              </a:ext>
            </a:extLst>
          </p:cNvPr>
          <p:cNvSpPr/>
          <p:nvPr/>
        </p:nvSpPr>
        <p:spPr>
          <a:xfrm>
            <a:off x="4390238" y="645952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ABB1E-E273-442D-AEF0-B9A867D00136}"/>
              </a:ext>
            </a:extLst>
          </p:cNvPr>
          <p:cNvSpPr/>
          <p:nvPr/>
        </p:nvSpPr>
        <p:spPr>
          <a:xfrm>
            <a:off x="4390238" y="1377192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전체상품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576A79-DE9D-40AB-8E8D-7734EA22328C}"/>
              </a:ext>
            </a:extLst>
          </p:cNvPr>
          <p:cNvSpPr/>
          <p:nvPr/>
        </p:nvSpPr>
        <p:spPr>
          <a:xfrm>
            <a:off x="2727820" y="2358704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고객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1E7F91-7D44-4AA4-8C3A-B7404B0CAE61}"/>
              </a:ext>
            </a:extLst>
          </p:cNvPr>
          <p:cNvSpPr/>
          <p:nvPr/>
        </p:nvSpPr>
        <p:spPr>
          <a:xfrm>
            <a:off x="4390238" y="2358704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회원리스트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F112E5-921F-4B6D-91CE-8830C87426B9}"/>
              </a:ext>
            </a:extLst>
          </p:cNvPr>
          <p:cNvSpPr/>
          <p:nvPr/>
        </p:nvSpPr>
        <p:spPr>
          <a:xfrm>
            <a:off x="6052656" y="2358704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0341D1-8840-4797-BD0B-9F6BF3B90229}"/>
              </a:ext>
            </a:extLst>
          </p:cNvPr>
          <p:cNvSpPr/>
          <p:nvPr/>
        </p:nvSpPr>
        <p:spPr>
          <a:xfrm>
            <a:off x="2727819" y="3350003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5833B9-4623-4EA1-B1E4-EA65D462547C}"/>
              </a:ext>
            </a:extLst>
          </p:cNvPr>
          <p:cNvSpPr/>
          <p:nvPr/>
        </p:nvSpPr>
        <p:spPr>
          <a:xfrm>
            <a:off x="4390238" y="3341614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전체주문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544627-C31B-410F-B168-7C7DD13AD569}"/>
              </a:ext>
            </a:extLst>
          </p:cNvPr>
          <p:cNvSpPr/>
          <p:nvPr/>
        </p:nvSpPr>
        <p:spPr>
          <a:xfrm>
            <a:off x="6052656" y="3341614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88DB3-3C54-4C05-BB94-094D76498160}"/>
              </a:ext>
            </a:extLst>
          </p:cNvPr>
          <p:cNvSpPr/>
          <p:nvPr/>
        </p:nvSpPr>
        <p:spPr>
          <a:xfrm>
            <a:off x="4390238" y="4061537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진행중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주문상황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607207-50B5-44ED-A6FE-E0EF5FE377FB}"/>
              </a:ext>
            </a:extLst>
          </p:cNvPr>
          <p:cNvSpPr/>
          <p:nvPr/>
        </p:nvSpPr>
        <p:spPr>
          <a:xfrm>
            <a:off x="2727819" y="5062755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QnA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C638B4-C26A-4DDB-89A8-D68540249AA2}"/>
              </a:ext>
            </a:extLst>
          </p:cNvPr>
          <p:cNvSpPr/>
          <p:nvPr/>
        </p:nvSpPr>
        <p:spPr>
          <a:xfrm>
            <a:off x="4390238" y="5062755"/>
            <a:ext cx="906011" cy="461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답변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8EB965-5B9D-4362-B503-540FEB18E86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71413" y="876783"/>
            <a:ext cx="75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B2C7A6-F52A-405D-967D-B9F98CE45B6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633831" y="876783"/>
            <a:ext cx="75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C736C06-6D31-4700-8711-B40A59D02BC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633831" y="876783"/>
            <a:ext cx="756407" cy="731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BF40974-187D-4C56-8B2D-17F11EFF295C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1971413" y="876783"/>
            <a:ext cx="756407" cy="17127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AAF754A-E158-4D59-9EE4-E66A0C886D06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2043068" y="2896082"/>
            <a:ext cx="991299" cy="378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04ADB85-2903-4799-974F-96FD29DBE710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1186691" y="3752457"/>
            <a:ext cx="2704053" cy="378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1754CDA-2123-44DD-A5FA-79D7C6E3225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33831" y="2589535"/>
            <a:ext cx="75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897CC4-2636-42F0-B06B-92B667B941ED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3633830" y="3572445"/>
            <a:ext cx="756408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ED3715E-D618-4C9C-BCB9-4FF5D8E442B9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3633830" y="3580834"/>
            <a:ext cx="756408" cy="7115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69D81EE-81E4-4044-B91D-C8D89EA8F13D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633830" y="5293586"/>
            <a:ext cx="756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6ADDCF1-C634-4C12-9273-C20FDB51094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296249" y="2589535"/>
            <a:ext cx="75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F31DB4B-E54A-48DE-8BE6-D25BA93F1F50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5296249" y="3572445"/>
            <a:ext cx="75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2020-11-19T02:04:50Z</dcterms:created>
  <dcterms:modified xsi:type="dcterms:W3CDTF">2020-11-19T03:41:39Z</dcterms:modified>
</cp:coreProperties>
</file>