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471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Fashion Possible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48405" y="4455622"/>
            <a:ext cx="5160724" cy="692576"/>
          </a:xfrm>
        </p:spPr>
        <p:txBody>
          <a:bodyPr/>
          <a:lstStyle/>
          <a:p>
            <a:r>
              <a:rPr lang="ko-KR" altLang="en-US" dirty="0" smtClean="0"/>
              <a:t>당신의 옷을 찾아드립니다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1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429789"/>
            <a:ext cx="5334000" cy="2902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181225"/>
            <a:ext cx="4845050" cy="3673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00" y="5485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회원가입창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99000" y="4483100"/>
            <a:ext cx="1803400" cy="5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디자인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4B50C-8ACB-49F5-B163-5CF895352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429789"/>
            <a:ext cx="4662449" cy="22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DEFE2B-312C-444B-ABDF-21A40FDD9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9789"/>
            <a:ext cx="4662449" cy="22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11305" y="44491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요런 </a:t>
            </a:r>
            <a:r>
              <a:rPr lang="ko-KR" altLang="en-US" dirty="0" err="1" smtClean="0"/>
              <a:t>느김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9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74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521229"/>
            <a:ext cx="9601200" cy="5153891"/>
          </a:xfrm>
        </p:spPr>
        <p:txBody>
          <a:bodyPr>
            <a:norm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buClrTx/>
              <a:buSzTx/>
              <a:buFont typeface="Franklin Gothic Book" panose="020B0503020102020204" pitchFamily="34" charset="0"/>
              <a:buChar char="■"/>
            </a:pPr>
            <a:r>
              <a:rPr lang="en-US" altLang="ko-KR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개요</a:t>
            </a:r>
            <a:r>
              <a:rPr lang="en-US" altLang="ko-KR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</a:t>
            </a:r>
          </a:p>
          <a:p>
            <a:pPr marL="914400" lvl="1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Font typeface="Franklin Gothic Book" panose="020B0503020102020204" pitchFamily="34" charset="0"/>
              <a:buChar char="–"/>
            </a:pP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1-1.  </a:t>
            </a:r>
            <a:r>
              <a:rPr lang="ko-KR" altLang="en-US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기획 의도</a:t>
            </a: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</a:t>
            </a:r>
          </a:p>
          <a:p>
            <a:pPr marL="914400" lvl="1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Font typeface="Franklin Gothic Book" panose="020B0503020102020204" pitchFamily="34" charset="0"/>
              <a:buChar char="–"/>
            </a:pP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1-2.  </a:t>
            </a:r>
            <a:r>
              <a:rPr lang="ko-KR" altLang="en-US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컨셉 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Franklin Gothic Book" panose="020B0503020102020204"/>
              <a:ea typeface="돋움" panose="020B0600000101010101" pitchFamily="50" charset="-127"/>
            </a:endParaRPr>
          </a:p>
          <a:p>
            <a:pPr marL="914400" lvl="1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Font typeface="Franklin Gothic Book" panose="020B0503020102020204" pitchFamily="34" charset="0"/>
              <a:buChar char="–"/>
            </a:pP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1-3. </a:t>
            </a:r>
            <a:r>
              <a:rPr lang="ko-KR" altLang="en-US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팀원 설명</a:t>
            </a: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</a:t>
            </a:r>
          </a:p>
          <a:p>
            <a:pPr marL="530352" lvl="1" inden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기능 설명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</a:t>
            </a:r>
          </a:p>
          <a:p>
            <a:pPr marL="530352" lvl="1" inden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3</a:t>
            </a:r>
            <a:r>
              <a:rPr lang="en-US" altLang="ko-KR" sz="2000" dirty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 panose="020B0503020102020204"/>
                <a:ea typeface="돋움" panose="020B0600000101010101" pitchFamily="50" charset="-127"/>
              </a:rPr>
              <a:t>디자인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982"/>
            <a:ext cx="9601200" cy="4437611"/>
          </a:xfrm>
        </p:spPr>
        <p:txBody>
          <a:bodyPr/>
          <a:lstStyle/>
          <a:p>
            <a:pPr lvl="1"/>
            <a:r>
              <a:rPr lang="en-US" altLang="ko-KR" i="0" dirty="0"/>
              <a:t>1-1.  </a:t>
            </a:r>
            <a:r>
              <a:rPr lang="ko-KR" altLang="en-US" i="0" dirty="0"/>
              <a:t>기획 </a:t>
            </a:r>
            <a:r>
              <a:rPr lang="ko-KR" altLang="en-US" i="0" dirty="0" smtClean="0"/>
              <a:t>의도</a:t>
            </a:r>
            <a:r>
              <a:rPr lang="en-US" altLang="ko-KR" i="0" dirty="0" smtClean="0"/>
              <a:t>.</a:t>
            </a:r>
          </a:p>
          <a:p>
            <a:pPr marL="530352" lvl="1" indent="0">
              <a:buNone/>
            </a:pPr>
            <a:r>
              <a:rPr lang="ko-KR" altLang="en-US" dirty="0" smtClean="0"/>
              <a:t>옷 고르기를 어려워하는 사람이 많다</a:t>
            </a:r>
            <a:r>
              <a:rPr lang="en-US" altLang="ko-KR" dirty="0" smtClean="0"/>
              <a:t>.</a:t>
            </a:r>
            <a:endParaRPr lang="en-US" altLang="ko-KR" i="0" dirty="0" smtClean="0"/>
          </a:p>
          <a:p>
            <a:pPr marL="530352" lvl="1" indent="0">
              <a:buNone/>
            </a:pPr>
            <a:r>
              <a:rPr lang="ko-KR" altLang="en-US" dirty="0" smtClean="0"/>
              <a:t>좀더 쉽게 자기 취향을 알아보고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ko-KR" altLang="en-US" dirty="0" smtClean="0"/>
              <a:t>그에 맞는 옷을 구매 할 수 있게 도와주고 싶다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72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620982"/>
            <a:ext cx="9601200" cy="4437611"/>
          </a:xfrm>
        </p:spPr>
        <p:txBody>
          <a:bodyPr/>
          <a:lstStyle/>
          <a:p>
            <a:pPr lvl="1"/>
            <a:r>
              <a:rPr lang="en-US" altLang="ko-KR" i="0" dirty="0" smtClean="0"/>
              <a:t>1-2. </a:t>
            </a:r>
            <a:r>
              <a:rPr lang="ko-KR" altLang="en-US" i="0" dirty="0" smtClean="0"/>
              <a:t>컨셉</a:t>
            </a:r>
            <a:endParaRPr lang="en-US" altLang="ko-KR" i="0" dirty="0" smtClean="0"/>
          </a:p>
          <a:p>
            <a:pPr lvl="2"/>
            <a:r>
              <a:rPr lang="ko-KR" altLang="en-US" i="0" dirty="0" smtClean="0"/>
              <a:t>쇼핑몰 기반으로 하여 요즘 유행하는 이상형월드컵의 컨셉을 따와</a:t>
            </a:r>
            <a:endParaRPr lang="en-US" altLang="ko-KR" i="0" dirty="0" smtClean="0"/>
          </a:p>
          <a:p>
            <a:pPr lvl="2"/>
            <a:r>
              <a:rPr lang="ko-KR" altLang="en-US" i="0" dirty="0" smtClean="0"/>
              <a:t>최종적으로 선택된 패션 스타일에 관련된 옷을 노출 시켜 구매욕을 증진시킨다</a:t>
            </a:r>
            <a:r>
              <a:rPr lang="en-US" altLang="ko-KR" i="0" dirty="0" smtClean="0"/>
              <a:t>.</a:t>
            </a:r>
            <a:endParaRPr lang="en-US" altLang="ko-KR" i="0" dirty="0" smtClean="0"/>
          </a:p>
        </p:txBody>
      </p:sp>
    </p:spTree>
    <p:extLst>
      <p:ext uri="{BB962C8B-B14F-4D97-AF65-F5344CB8AC3E}">
        <p14:creationId xmlns:p14="http://schemas.microsoft.com/office/powerpoint/2010/main" val="27245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982"/>
            <a:ext cx="9601200" cy="4437611"/>
          </a:xfrm>
        </p:spPr>
        <p:txBody>
          <a:bodyPr>
            <a:normAutofit/>
          </a:bodyPr>
          <a:lstStyle/>
          <a:p>
            <a:pPr lvl="1"/>
            <a:r>
              <a:rPr lang="en-US" altLang="ko-KR" i="0" dirty="0" smtClean="0"/>
              <a:t>1-3</a:t>
            </a:r>
            <a:r>
              <a:rPr lang="en-US" altLang="ko-KR" i="0" dirty="0"/>
              <a:t>. </a:t>
            </a:r>
            <a:r>
              <a:rPr lang="ko-KR" altLang="en-US" i="0" dirty="0"/>
              <a:t>팀원 설명</a:t>
            </a:r>
            <a:r>
              <a:rPr lang="en-US" altLang="ko-KR" i="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6"/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 smtClean="0"/>
              <a:t>							   + </a:t>
            </a:r>
          </a:p>
          <a:p>
            <a:pPr marL="530352" lvl="1" indent="0">
              <a:buNone/>
            </a:pPr>
            <a:endParaRPr lang="en-US" altLang="ko-KR" dirty="0"/>
          </a:p>
          <a:p>
            <a:pPr marL="530352" lvl="1" indent="0">
              <a:buNone/>
            </a:pPr>
            <a:r>
              <a:rPr lang="ko-KR" altLang="en-US" dirty="0" smtClean="0"/>
              <a:t>윤제일</a:t>
            </a:r>
            <a:r>
              <a:rPr lang="en-US" altLang="ko-KR" dirty="0" smtClean="0"/>
              <a:t>	                </a:t>
            </a:r>
            <a:r>
              <a:rPr lang="ko-KR" altLang="en-US" dirty="0" smtClean="0"/>
              <a:t>이윤정</a:t>
            </a:r>
            <a:r>
              <a:rPr lang="en-US" altLang="ko-KR" dirty="0" smtClean="0"/>
              <a:t>	 	     </a:t>
            </a:r>
            <a:r>
              <a:rPr lang="ko-KR" altLang="en-US" dirty="0" smtClean="0"/>
              <a:t>이진수</a:t>
            </a:r>
            <a:r>
              <a:rPr lang="en-US" altLang="ko-KR" dirty="0" smtClean="0"/>
              <a:t>		</a:t>
            </a:r>
            <a:r>
              <a:rPr lang="ko-KR" altLang="en-US" dirty="0" smtClean="0"/>
              <a:t>국장님</a:t>
            </a:r>
            <a:endParaRPr lang="en-US" altLang="ko-KR" dirty="0" smtClean="0"/>
          </a:p>
          <a:p>
            <a:pPr marL="530352" lvl="1" indent="0">
              <a:buNone/>
            </a:pPr>
            <a:endParaRPr lang="en-US" altLang="ko-KR" dirty="0"/>
          </a:p>
          <a:p>
            <a:pPr marL="530352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순서는 가나다 순입니다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40" y="2338661"/>
            <a:ext cx="2009524" cy="111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05328"/>
            <a:ext cx="2038095" cy="1180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09" y="2305328"/>
            <a:ext cx="2066667" cy="118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238" y="2033244"/>
            <a:ext cx="2009524" cy="13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2EDD53-5177-49FB-AB61-A49853E02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0" y="1492543"/>
            <a:ext cx="9547409" cy="48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533C6-F3BA-43F7-8FB9-E991C5E1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1" y="1429789"/>
            <a:ext cx="8848930" cy="49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3AE5A-EB2A-4363-A687-D1583BCA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9" y="1429789"/>
            <a:ext cx="9959541" cy="5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pPr algn="ctr"/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1308100"/>
            <a:ext cx="3367088" cy="31932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1429789"/>
            <a:ext cx="4267200" cy="18478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517900" y="2692400"/>
            <a:ext cx="16129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3568700"/>
            <a:ext cx="2917825" cy="319881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613400" y="3416300"/>
            <a:ext cx="1524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102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돋움</vt:lpstr>
      <vt:lpstr>맑은 고딕</vt:lpstr>
      <vt:lpstr>Calibri</vt:lpstr>
      <vt:lpstr>Calibri Light</vt:lpstr>
      <vt:lpstr>Franklin Gothic Book</vt:lpstr>
      <vt:lpstr>추억</vt:lpstr>
      <vt:lpstr>Fashion Possible</vt:lpstr>
      <vt:lpstr>INDEX</vt:lpstr>
      <vt:lpstr>개요</vt:lpstr>
      <vt:lpstr>개요</vt:lpstr>
      <vt:lpstr>개요</vt:lpstr>
      <vt:lpstr>기능 설명</vt:lpstr>
      <vt:lpstr>기능 설명</vt:lpstr>
      <vt:lpstr>기능 설명</vt:lpstr>
      <vt:lpstr>기능 설명</vt:lpstr>
      <vt:lpstr>기능 설명</vt:lpstr>
      <vt:lpstr>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Possible</dc:title>
  <dc:creator>user</dc:creator>
  <cp:lastModifiedBy>user</cp:lastModifiedBy>
  <cp:revision>10</cp:revision>
  <dcterms:created xsi:type="dcterms:W3CDTF">2020-12-03T00:59:16Z</dcterms:created>
  <dcterms:modified xsi:type="dcterms:W3CDTF">2020-12-03T03:39:44Z</dcterms:modified>
</cp:coreProperties>
</file>